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6" r:id="rId5"/>
    <p:sldId id="257" r:id="rId6"/>
    <p:sldId id="284" r:id="rId7"/>
    <p:sldId id="258" r:id="rId8"/>
    <p:sldId id="259" r:id="rId9"/>
    <p:sldId id="260" r:id="rId10"/>
    <p:sldId id="261" r:id="rId11"/>
    <p:sldId id="264" r:id="rId12"/>
    <p:sldId id="265" r:id="rId13"/>
    <p:sldId id="266" r:id="rId14"/>
    <p:sldId id="267" r:id="rId15"/>
    <p:sldId id="268" r:id="rId16"/>
    <p:sldId id="269" r:id="rId17"/>
    <p:sldId id="271"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288" r:id="rId33"/>
    <p:sldId id="289" r:id="rId34"/>
    <p:sldId id="290" r:id="rId35"/>
    <p:sldId id="291" r:id="rId36"/>
    <p:sldId id="292" r:id="rId37"/>
    <p:sldId id="294" r:id="rId38"/>
    <p:sldId id="295" r:id="rId39"/>
    <p:sldId id="296" r:id="rId40"/>
    <p:sldId id="283"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ABCDD-C356-44F8-A65A-9B35A742D307}" v="725" dt="2021-05-06T13:58:11.611"/>
    <p1510:client id="{1F7E0986-8E75-4893-974D-D2E0633D5AA4}" v="279" dt="2021-04-27T14:56:36.521"/>
    <p1510:client id="{252D6EFA-8728-454C-9069-6D2AEC1B0FAB}" v="2891" dt="2021-05-12T10:40:01.220"/>
    <p1510:client id="{26B07D4F-C1CC-410E-BB3E-1CA7ED597833}" v="48" dt="2021-04-29T09:31:18.555"/>
    <p1510:client id="{300D5325-AC37-4428-967A-5602A1884E48}" v="186" dt="2021-04-29T13:33:12.909"/>
    <p1510:client id="{338522FC-223D-4286-A627-3866373FE12A}" v="7" dt="2021-05-12T11:35:45.392"/>
    <p1510:client id="{38292426-BBFC-4C83-A947-0D80D5528FA5}" v="65" dt="2021-04-27T14:18:07.164"/>
    <p1510:client id="{3961FC55-0485-4245-8A34-9BA5594C9B74}" v="5" dt="2021-04-29T13:26:06.780"/>
    <p1510:client id="{3BE7E0D6-2197-493E-9AF2-E21E8F3CEEF7}" v="10" dt="2021-04-29T13:32:40.439"/>
    <p1510:client id="{4DD9A5DA-7540-4804-816C-DA4FE35EF85E}" v="125" dt="2021-05-11T11:34:26.882"/>
    <p1510:client id="{5F47322B-6A0D-452C-946A-DD4D72943295}" v="228" dt="2021-04-29T09:27:07.935"/>
    <p1510:client id="{62D2BFC9-3EAB-4F10-A691-E37B2E526CC4}" v="240" dt="2021-04-28T21:08:22.852"/>
    <p1510:client id="{7435F0A4-CE3D-4F6F-9505-E5CEE74AF44B}" v="327" dt="2021-05-06T12:03:49.074"/>
    <p1510:client id="{75745495-1B3C-4CFF-BA49-2066D42AE3A1}" v="2" dt="2021-04-28T14:10:16.250"/>
    <p1510:client id="{7FB0EAA8-FEA0-42DA-A66F-44570AD4F2E0}" v="5522" dt="2021-05-06T15:37:44.880"/>
    <p1510:client id="{84AC9C70-1BDF-40AC-BE92-55B98D9C7BCA}" v="159" dt="2021-04-27T10:45:03.386"/>
    <p1510:client id="{91EBE6E8-B12C-9AB8-3A97-F32AFC1FB958}" v="84" dt="2021-05-11T12:07:29.840"/>
    <p1510:client id="{99511B06-3C9E-4C61-87FB-A44B80426865}" v="34" dt="2021-04-27T12:14:13.143"/>
    <p1510:client id="{9AE7A72D-9F42-4DC9-AF59-1696C2869897}" v="2" dt="2021-05-19T08:18:43.524"/>
    <p1510:client id="{9D57DC7E-CD01-4886-8F89-4AC92DDFF19D}" v="409" dt="2021-04-28T14:00:51.380"/>
    <p1510:client id="{A7738266-B809-4036-9C76-0E44318F5A08}" v="16" dt="2021-04-27T10:09:26.416"/>
    <p1510:client id="{A785907F-0E27-4767-B144-6EEBB71BD247}" v="613" dt="2021-05-06T11:53:15.089"/>
    <p1510:client id="{AD11EE3A-3FA7-4559-8BC5-53D439BC8792}" v="1" dt="2021-04-29T13:32:38.602"/>
    <p1510:client id="{B1C393DD-C4F9-4706-B9A9-3375E1551381}" v="13" dt="2021-05-01T12:31:30.766"/>
    <p1510:client id="{BBA7F4B6-29FE-4D1B-A4FC-7D32D10DFF19}" v="8" dt="2021-05-20T11:12:21.065"/>
    <p1510:client id="{C06ACDD3-3B75-486B-BF73-DF909091C71A}" v="37" dt="2021-04-27T14:04:04.284"/>
    <p1510:client id="{D980C7D6-6201-4628-9BB7-D43560B19311}" v="250" dt="2021-04-27T08:57:27.204"/>
    <p1510:client id="{E35A8E8D-6675-4971-924B-3C9B398A602C}" v="15" dt="2021-04-27T10:25:29.573"/>
    <p1510:client id="{F1F0354A-953F-448A-87D7-FAB17913897E}" v="48" dt="2021-04-27T13:13:35.700"/>
    <p1510:client id="{FA6511E6-0AAA-461F-9624-0E09731358D5}" v="40" dt="2021-04-27T11:56:24.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Kasemierczak" userId="S::m.kasemierczak@ccenghien.org::8084d559-18a9-4555-bdc5-22815fee1780" providerId="AD" clId="Web-{A785907F-0E27-4767-B144-6EEBB71BD247}"/>
    <pc:docChg chg="addSld modSld">
      <pc:chgData name="Marie Kasemierczak" userId="S::m.kasemierczak@ccenghien.org::8084d559-18a9-4555-bdc5-22815fee1780" providerId="AD" clId="Web-{A785907F-0E27-4767-B144-6EEBB71BD247}" dt="2021-05-06T11:53:15.089" v="287" actId="20577"/>
      <pc:docMkLst>
        <pc:docMk/>
      </pc:docMkLst>
      <pc:sldChg chg="modSp">
        <pc:chgData name="Marie Kasemierczak" userId="S::m.kasemierczak@ccenghien.org::8084d559-18a9-4555-bdc5-22815fee1780" providerId="AD" clId="Web-{A785907F-0E27-4767-B144-6EEBB71BD247}" dt="2021-05-06T11:50:20.859" v="163" actId="20577"/>
        <pc:sldMkLst>
          <pc:docMk/>
          <pc:sldMk cId="398247424" sldId="257"/>
        </pc:sldMkLst>
        <pc:spChg chg="mod">
          <ac:chgData name="Marie Kasemierczak" userId="S::m.kasemierczak@ccenghien.org::8084d559-18a9-4555-bdc5-22815fee1780" providerId="AD" clId="Web-{A785907F-0E27-4767-B144-6EEBB71BD247}" dt="2021-05-06T11:50:20.859" v="163" actId="20577"/>
          <ac:spMkLst>
            <pc:docMk/>
            <pc:sldMk cId="398247424" sldId="257"/>
            <ac:spMk id="3" creationId="{0546EC01-0130-4BCC-9534-C53268249406}"/>
          </ac:spMkLst>
        </pc:spChg>
      </pc:sldChg>
      <pc:sldChg chg="addSp modSp new mod setBg">
        <pc:chgData name="Marie Kasemierczak" userId="S::m.kasemierczak@ccenghien.org::8084d559-18a9-4555-bdc5-22815fee1780" providerId="AD" clId="Web-{A785907F-0E27-4767-B144-6EEBB71BD247}" dt="2021-05-06T11:53:15.089" v="287" actId="20577"/>
        <pc:sldMkLst>
          <pc:docMk/>
          <pc:sldMk cId="1354060105" sldId="284"/>
        </pc:sldMkLst>
        <pc:spChg chg="mod">
          <ac:chgData name="Marie Kasemierczak" userId="S::m.kasemierczak@ccenghien.org::8084d559-18a9-4555-bdc5-22815fee1780" providerId="AD" clId="Web-{A785907F-0E27-4767-B144-6EEBB71BD247}" dt="2021-05-06T11:46:56.174" v="10" actId="14100"/>
          <ac:spMkLst>
            <pc:docMk/>
            <pc:sldMk cId="1354060105" sldId="284"/>
            <ac:spMk id="2" creationId="{0C55ADFE-6626-4607-A2C5-C6E707C50AEF}"/>
          </ac:spMkLst>
        </pc:spChg>
        <pc:spChg chg="mod">
          <ac:chgData name="Marie Kasemierczak" userId="S::m.kasemierczak@ccenghien.org::8084d559-18a9-4555-bdc5-22815fee1780" providerId="AD" clId="Web-{A785907F-0E27-4767-B144-6EEBB71BD247}" dt="2021-05-06T11:53:15.089" v="287" actId="20577"/>
          <ac:spMkLst>
            <pc:docMk/>
            <pc:sldMk cId="1354060105" sldId="284"/>
            <ac:spMk id="3" creationId="{6A3AD2BD-014D-4908-85B4-120B2B880CC8}"/>
          </ac:spMkLst>
        </pc:spChg>
        <pc:spChg chg="add">
          <ac:chgData name="Marie Kasemierczak" userId="S::m.kasemierczak@ccenghien.org::8084d559-18a9-4555-bdc5-22815fee1780" providerId="AD" clId="Web-{A785907F-0E27-4767-B144-6EEBB71BD247}" dt="2021-05-06T11:44:37.915" v="1"/>
          <ac:spMkLst>
            <pc:docMk/>
            <pc:sldMk cId="1354060105" sldId="284"/>
            <ac:spMk id="8" creationId="{AFAE2A12-140C-4527-B721-72C1DD3FC66D}"/>
          </ac:spMkLst>
        </pc:spChg>
        <pc:spChg chg="add">
          <ac:chgData name="Marie Kasemierczak" userId="S::m.kasemierczak@ccenghien.org::8084d559-18a9-4555-bdc5-22815fee1780" providerId="AD" clId="Web-{A785907F-0E27-4767-B144-6EEBB71BD247}" dt="2021-05-06T11:44:37.915" v="1"/>
          <ac:spMkLst>
            <pc:docMk/>
            <pc:sldMk cId="1354060105" sldId="284"/>
            <ac:spMk id="10" creationId="{A5B43FC7-6A19-4DF3-8506-485B555007D9}"/>
          </ac:spMkLst>
        </pc:spChg>
        <pc:spChg chg="add">
          <ac:chgData name="Marie Kasemierczak" userId="S::m.kasemierczak@ccenghien.org::8084d559-18a9-4555-bdc5-22815fee1780" providerId="AD" clId="Web-{A785907F-0E27-4767-B144-6EEBB71BD247}" dt="2021-05-06T11:44:37.915" v="1"/>
          <ac:spMkLst>
            <pc:docMk/>
            <pc:sldMk cId="1354060105" sldId="284"/>
            <ac:spMk id="12" creationId="{7E689040-6301-4CD3-A20F-EA809EAD514F}"/>
          </ac:spMkLst>
        </pc:spChg>
      </pc:sldChg>
    </pc:docChg>
  </pc:docChgLst>
  <pc:docChgLst>
    <pc:chgData name="Marie Kasemierczak" userId="S::m.kasemierczak@ccenghien.org::8084d559-18a9-4555-bdc5-22815fee1780" providerId="AD" clId="Web-{D980C7D6-6201-4628-9BB7-D43560B19311}"/>
    <pc:docChg chg="addSld modSld addMainMaster delMainMaster">
      <pc:chgData name="Marie Kasemierczak" userId="S::m.kasemierczak@ccenghien.org::8084d559-18a9-4555-bdc5-22815fee1780" providerId="AD" clId="Web-{D980C7D6-6201-4628-9BB7-D43560B19311}" dt="2021-04-27T08:57:27.204" v="136" actId="14100"/>
      <pc:docMkLst>
        <pc:docMk/>
      </pc:docMkLst>
      <pc:sldChg chg="addSp modSp mod setBg modClrScheme chgLayout">
        <pc:chgData name="Marie Kasemierczak" userId="S::m.kasemierczak@ccenghien.org::8084d559-18a9-4555-bdc5-22815fee1780" providerId="AD" clId="Web-{D980C7D6-6201-4628-9BB7-D43560B19311}" dt="2021-04-27T08:50:35.555" v="97" actId="20577"/>
        <pc:sldMkLst>
          <pc:docMk/>
          <pc:sldMk cId="3784089036" sldId="256"/>
        </pc:sldMkLst>
        <pc:spChg chg="mod">
          <ac:chgData name="Marie Kasemierczak" userId="S::m.kasemierczak@ccenghien.org::8084d559-18a9-4555-bdc5-22815fee1780" providerId="AD" clId="Web-{D980C7D6-6201-4628-9BB7-D43560B19311}" dt="2021-04-27T08:50:35.555" v="97" actId="20577"/>
          <ac:spMkLst>
            <pc:docMk/>
            <pc:sldMk cId="3784089036" sldId="256"/>
            <ac:spMk id="2" creationId="{00000000-0000-0000-0000-000000000000}"/>
          </ac:spMkLst>
        </pc:spChg>
        <pc:spChg chg="mod">
          <ac:chgData name="Marie Kasemierczak" userId="S::m.kasemierczak@ccenghien.org::8084d559-18a9-4555-bdc5-22815fee1780" providerId="AD" clId="Web-{D980C7D6-6201-4628-9BB7-D43560B19311}" dt="2021-04-27T08:50:05.834" v="90" actId="20577"/>
          <ac:spMkLst>
            <pc:docMk/>
            <pc:sldMk cId="3784089036" sldId="256"/>
            <ac:spMk id="3" creationId="{00000000-0000-0000-0000-000000000000}"/>
          </ac:spMkLst>
        </pc:spChg>
        <pc:spChg chg="add">
          <ac:chgData name="Marie Kasemierczak" userId="S::m.kasemierczak@ccenghien.org::8084d559-18a9-4555-bdc5-22815fee1780" providerId="AD" clId="Web-{D980C7D6-6201-4628-9BB7-D43560B19311}" dt="2021-04-27T08:46:50.276" v="0"/>
          <ac:spMkLst>
            <pc:docMk/>
            <pc:sldMk cId="3784089036" sldId="256"/>
            <ac:spMk id="8" creationId="{75FF88DA-F544-48DC-A77D-355F134193FC}"/>
          </ac:spMkLst>
        </pc:spChg>
        <pc:spChg chg="add">
          <ac:chgData name="Marie Kasemierczak" userId="S::m.kasemierczak@ccenghien.org::8084d559-18a9-4555-bdc5-22815fee1780" providerId="AD" clId="Web-{D980C7D6-6201-4628-9BB7-D43560B19311}" dt="2021-04-27T08:46:50.276" v="0"/>
          <ac:spMkLst>
            <pc:docMk/>
            <pc:sldMk cId="3784089036" sldId="256"/>
            <ac:spMk id="10" creationId="{8507BD9A-E504-4910-8840-8CD67578C60B}"/>
          </ac:spMkLst>
        </pc:spChg>
        <pc:spChg chg="add">
          <ac:chgData name="Marie Kasemierczak" userId="S::m.kasemierczak@ccenghien.org::8084d559-18a9-4555-bdc5-22815fee1780" providerId="AD" clId="Web-{D980C7D6-6201-4628-9BB7-D43560B19311}" dt="2021-04-27T08:46:50.276" v="0"/>
          <ac:spMkLst>
            <pc:docMk/>
            <pc:sldMk cId="3784089036" sldId="256"/>
            <ac:spMk id="12" creationId="{27796E5A-5224-4D7A-AE21-974F820DDD86}"/>
          </ac:spMkLst>
        </pc:spChg>
      </pc:sldChg>
      <pc:sldChg chg="addSp modSp new mod setBg">
        <pc:chgData name="Marie Kasemierczak" userId="S::m.kasemierczak@ccenghien.org::8084d559-18a9-4555-bdc5-22815fee1780" providerId="AD" clId="Web-{D980C7D6-6201-4628-9BB7-D43560B19311}" dt="2021-04-27T08:53:54.316" v="125" actId="14100"/>
        <pc:sldMkLst>
          <pc:docMk/>
          <pc:sldMk cId="398247424" sldId="257"/>
        </pc:sldMkLst>
        <pc:spChg chg="mod">
          <ac:chgData name="Marie Kasemierczak" userId="S::m.kasemierczak@ccenghien.org::8084d559-18a9-4555-bdc5-22815fee1780" providerId="AD" clId="Web-{D980C7D6-6201-4628-9BB7-D43560B19311}" dt="2021-04-27T08:53:54.316" v="125" actId="14100"/>
          <ac:spMkLst>
            <pc:docMk/>
            <pc:sldMk cId="398247424" sldId="257"/>
            <ac:spMk id="2" creationId="{46779027-829D-4FC4-A8D7-7E9553407AB0}"/>
          </ac:spMkLst>
        </pc:spChg>
        <pc:spChg chg="mod">
          <ac:chgData name="Marie Kasemierczak" userId="S::m.kasemierczak@ccenghien.org::8084d559-18a9-4555-bdc5-22815fee1780" providerId="AD" clId="Web-{D980C7D6-6201-4628-9BB7-D43560B19311}" dt="2021-04-27T08:53:17.189" v="114" actId="20577"/>
          <ac:spMkLst>
            <pc:docMk/>
            <pc:sldMk cId="398247424" sldId="257"/>
            <ac:spMk id="3" creationId="{0546EC01-0130-4BCC-9534-C53268249406}"/>
          </ac:spMkLst>
        </pc:spChg>
        <pc:spChg chg="add">
          <ac:chgData name="Marie Kasemierczak" userId="S::m.kasemierczak@ccenghien.org::8084d559-18a9-4555-bdc5-22815fee1780" providerId="AD" clId="Web-{D980C7D6-6201-4628-9BB7-D43560B19311}" dt="2021-04-27T08:51:28.339" v="99"/>
          <ac:spMkLst>
            <pc:docMk/>
            <pc:sldMk cId="398247424" sldId="257"/>
            <ac:spMk id="8" creationId="{AFAE2A12-140C-4527-B721-72C1DD3FC66D}"/>
          </ac:spMkLst>
        </pc:spChg>
        <pc:spChg chg="add">
          <ac:chgData name="Marie Kasemierczak" userId="S::m.kasemierczak@ccenghien.org::8084d559-18a9-4555-bdc5-22815fee1780" providerId="AD" clId="Web-{D980C7D6-6201-4628-9BB7-D43560B19311}" dt="2021-04-27T08:51:28.339" v="99"/>
          <ac:spMkLst>
            <pc:docMk/>
            <pc:sldMk cId="398247424" sldId="257"/>
            <ac:spMk id="10" creationId="{A5B43FC7-6A19-4DF3-8506-485B555007D9}"/>
          </ac:spMkLst>
        </pc:spChg>
        <pc:spChg chg="add">
          <ac:chgData name="Marie Kasemierczak" userId="S::m.kasemierczak@ccenghien.org::8084d559-18a9-4555-bdc5-22815fee1780" providerId="AD" clId="Web-{D980C7D6-6201-4628-9BB7-D43560B19311}" dt="2021-04-27T08:51:28.339" v="99"/>
          <ac:spMkLst>
            <pc:docMk/>
            <pc:sldMk cId="398247424" sldId="257"/>
            <ac:spMk id="12" creationId="{7E689040-6301-4CD3-A20F-EA809EAD514F}"/>
          </ac:spMkLst>
        </pc:spChg>
      </pc:sldChg>
      <pc:sldChg chg="addSp delSp modSp new">
        <pc:chgData name="Marie Kasemierczak" userId="S::m.kasemierczak@ccenghien.org::8084d559-18a9-4555-bdc5-22815fee1780" providerId="AD" clId="Web-{D980C7D6-6201-4628-9BB7-D43560B19311}" dt="2021-04-27T08:57:27.204" v="136" actId="14100"/>
        <pc:sldMkLst>
          <pc:docMk/>
          <pc:sldMk cId="3193356051" sldId="258"/>
        </pc:sldMkLst>
        <pc:spChg chg="mod">
          <ac:chgData name="Marie Kasemierczak" userId="S::m.kasemierczak@ccenghien.org::8084d559-18a9-4555-bdc5-22815fee1780" providerId="AD" clId="Web-{D980C7D6-6201-4628-9BB7-D43560B19311}" dt="2021-04-27T08:57:27.204" v="136" actId="14100"/>
          <ac:spMkLst>
            <pc:docMk/>
            <pc:sldMk cId="3193356051" sldId="258"/>
            <ac:spMk id="2" creationId="{BC954403-EE28-4B9B-AAF3-78FEB5E1A41B}"/>
          </ac:spMkLst>
        </pc:spChg>
        <pc:spChg chg="add del mod">
          <ac:chgData name="Marie Kasemierczak" userId="S::m.kasemierczak@ccenghien.org::8084d559-18a9-4555-bdc5-22815fee1780" providerId="AD" clId="Web-{D980C7D6-6201-4628-9BB7-D43560B19311}" dt="2021-04-27T08:57:08.734" v="132"/>
          <ac:spMkLst>
            <pc:docMk/>
            <pc:sldMk cId="3193356051" sldId="258"/>
            <ac:spMk id="4" creationId="{B9844181-756D-4A77-BE1C-52A1E3E3E83A}"/>
          </ac:spMkLst>
        </pc:spChg>
      </pc:sldChg>
      <pc:sldMasterChg chg="del delSldLayout">
        <pc:chgData name="Marie Kasemierczak" userId="S::m.kasemierczak@ccenghien.org::8084d559-18a9-4555-bdc5-22815fee1780" providerId="AD" clId="Web-{D980C7D6-6201-4628-9BB7-D43560B19311}" dt="2021-04-27T08:46:50.276" v="0"/>
        <pc:sldMasterMkLst>
          <pc:docMk/>
          <pc:sldMasterMk cId="3071127875" sldId="2147483648"/>
        </pc:sldMasterMkLst>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310491181" sldId="2147483649"/>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841795644" sldId="2147483650"/>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466923455" sldId="2147483651"/>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747632232" sldId="2147483652"/>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2611866596" sldId="2147483653"/>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395854097" sldId="2147483654"/>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4040201302" sldId="2147483655"/>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2706407263" sldId="2147483656"/>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1610903340" sldId="2147483657"/>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4172787210" sldId="2147483658"/>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1902177510" sldId="2147483659"/>
          </pc:sldLayoutMkLst>
        </pc:sldLayoutChg>
      </pc:sldMasterChg>
      <pc:sldMasterChg chg="add addSldLayout">
        <pc:chgData name="Marie Kasemierczak" userId="S::m.kasemierczak@ccenghien.org::8084d559-18a9-4555-bdc5-22815fee1780" providerId="AD" clId="Web-{D980C7D6-6201-4628-9BB7-D43560B19311}" dt="2021-04-27T08:46:50.276" v="0"/>
        <pc:sldMasterMkLst>
          <pc:docMk/>
          <pc:sldMasterMk cId="4206110416" sldId="2147483699"/>
        </pc:sldMasterMkLst>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1639850608" sldId="2147483688"/>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706865109" sldId="2147483689"/>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1772406788" sldId="2147483690"/>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3081147150" sldId="2147483691"/>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948051973" sldId="2147483692"/>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1045257082" sldId="2147483693"/>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3661323525" sldId="2147483694"/>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2411310622" sldId="2147483695"/>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3845772575" sldId="2147483696"/>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682761425" sldId="2147483697"/>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2687158112" sldId="2147483698"/>
          </pc:sldLayoutMkLst>
        </pc:sldLayoutChg>
      </pc:sldMasterChg>
    </pc:docChg>
  </pc:docChgLst>
  <pc:docChgLst>
    <pc:chgData name="Marie Kasemierczak" userId="S::m.kasemierczak@ccenghien.org::8084d559-18a9-4555-bdc5-22815fee1780" providerId="AD" clId="Web-{7FB0EAA8-FEA0-42DA-A66F-44570AD4F2E0}"/>
    <pc:docChg chg="addSld delSld modSld">
      <pc:chgData name="Marie Kasemierczak" userId="S::m.kasemierczak@ccenghien.org::8084d559-18a9-4555-bdc5-22815fee1780" providerId="AD" clId="Web-{7FB0EAA8-FEA0-42DA-A66F-44570AD4F2E0}" dt="2021-05-06T15:37:43.521" v="2696" actId="20577"/>
      <pc:docMkLst>
        <pc:docMk/>
      </pc:docMkLst>
      <pc:sldChg chg="addSp modSp">
        <pc:chgData name="Marie Kasemierczak" userId="S::m.kasemierczak@ccenghien.org::8084d559-18a9-4555-bdc5-22815fee1780" providerId="AD" clId="Web-{7FB0EAA8-FEA0-42DA-A66F-44570AD4F2E0}" dt="2021-05-06T14:53:55.089" v="940" actId="20577"/>
        <pc:sldMkLst>
          <pc:docMk/>
          <pc:sldMk cId="3966218491" sldId="285"/>
        </pc:sldMkLst>
        <pc:spChg chg="mod">
          <ac:chgData name="Marie Kasemierczak" userId="S::m.kasemierczak@ccenghien.org::8084d559-18a9-4555-bdc5-22815fee1780" providerId="AD" clId="Web-{7FB0EAA8-FEA0-42DA-A66F-44570AD4F2E0}" dt="2021-05-06T14:42:29.067" v="686" actId="1076"/>
          <ac:spMkLst>
            <pc:docMk/>
            <pc:sldMk cId="3966218491" sldId="285"/>
            <ac:spMk id="2" creationId="{595FFD65-8DC4-4C45-B029-95A03C5874B1}"/>
          </ac:spMkLst>
        </pc:spChg>
        <pc:spChg chg="add mod">
          <ac:chgData name="Marie Kasemierczak" userId="S::m.kasemierczak@ccenghien.org::8084d559-18a9-4555-bdc5-22815fee1780" providerId="AD" clId="Web-{7FB0EAA8-FEA0-42DA-A66F-44570AD4F2E0}" dt="2021-05-06T14:53:55.089" v="940" actId="20577"/>
          <ac:spMkLst>
            <pc:docMk/>
            <pc:sldMk cId="3966218491" sldId="285"/>
            <ac:spMk id="3" creationId="{81B67A17-FE93-4710-8424-4A4D23DFF6F9}"/>
          </ac:spMkLst>
        </pc:spChg>
      </pc:sldChg>
      <pc:sldChg chg="addSp delSp modSp">
        <pc:chgData name="Marie Kasemierczak" userId="S::m.kasemierczak@ccenghien.org::8084d559-18a9-4555-bdc5-22815fee1780" providerId="AD" clId="Web-{7FB0EAA8-FEA0-42DA-A66F-44570AD4F2E0}" dt="2021-05-06T14:41:56.708" v="683" actId="1076"/>
        <pc:sldMkLst>
          <pc:docMk/>
          <pc:sldMk cId="2781670248" sldId="286"/>
        </pc:sldMkLst>
        <pc:spChg chg="del">
          <ac:chgData name="Marie Kasemierczak" userId="S::m.kasemierczak@ccenghien.org::8084d559-18a9-4555-bdc5-22815fee1780" providerId="AD" clId="Web-{7FB0EAA8-FEA0-42DA-A66F-44570AD4F2E0}" dt="2021-05-06T14:10:45.002" v="0"/>
          <ac:spMkLst>
            <pc:docMk/>
            <pc:sldMk cId="2781670248" sldId="286"/>
            <ac:spMk id="2" creationId="{822F1D40-1EB6-443C-A1C3-76CD5C1C5DDF}"/>
          </ac:spMkLst>
        </pc:spChg>
        <pc:spChg chg="mod">
          <ac:chgData name="Marie Kasemierczak" userId="S::m.kasemierczak@ccenghien.org::8084d559-18a9-4555-bdc5-22815fee1780" providerId="AD" clId="Web-{7FB0EAA8-FEA0-42DA-A66F-44570AD4F2E0}" dt="2021-05-06T14:41:56.708" v="683" actId="1076"/>
          <ac:spMkLst>
            <pc:docMk/>
            <pc:sldMk cId="2781670248" sldId="286"/>
            <ac:spMk id="3" creationId="{37240B9F-453F-462D-B585-E4D7AC0AC9A0}"/>
          </ac:spMkLst>
        </pc:spChg>
        <pc:spChg chg="add mod">
          <ac:chgData name="Marie Kasemierczak" userId="S::m.kasemierczak@ccenghien.org::8084d559-18a9-4555-bdc5-22815fee1780" providerId="AD" clId="Web-{7FB0EAA8-FEA0-42DA-A66F-44570AD4F2E0}" dt="2021-05-06T14:34:19.360" v="550" actId="20577"/>
          <ac:spMkLst>
            <pc:docMk/>
            <pc:sldMk cId="2781670248" sldId="286"/>
            <ac:spMk id="4" creationId="{E8B18C91-5EF1-499F-9E1B-0747139EECF5}"/>
          </ac:spMkLst>
        </pc:spChg>
        <pc:spChg chg="del">
          <ac:chgData name="Marie Kasemierczak" userId="S::m.kasemierczak@ccenghien.org::8084d559-18a9-4555-bdc5-22815fee1780" providerId="AD" clId="Web-{7FB0EAA8-FEA0-42DA-A66F-44570AD4F2E0}" dt="2021-05-06T14:32:56.796" v="533"/>
          <ac:spMkLst>
            <pc:docMk/>
            <pc:sldMk cId="2781670248" sldId="286"/>
            <ac:spMk id="8" creationId="{AFAE2A12-140C-4527-B721-72C1DD3FC66D}"/>
          </ac:spMkLst>
        </pc:spChg>
        <pc:spChg chg="del">
          <ac:chgData name="Marie Kasemierczak" userId="S::m.kasemierczak@ccenghien.org::8084d559-18a9-4555-bdc5-22815fee1780" providerId="AD" clId="Web-{7FB0EAA8-FEA0-42DA-A66F-44570AD4F2E0}" dt="2021-05-06T14:32:56.796" v="533"/>
          <ac:spMkLst>
            <pc:docMk/>
            <pc:sldMk cId="2781670248" sldId="286"/>
            <ac:spMk id="10" creationId="{A5B43FC7-6A19-4DF3-8506-485B555007D9}"/>
          </ac:spMkLst>
        </pc:spChg>
        <pc:spChg chg="del">
          <ac:chgData name="Marie Kasemierczak" userId="S::m.kasemierczak@ccenghien.org::8084d559-18a9-4555-bdc5-22815fee1780" providerId="AD" clId="Web-{7FB0EAA8-FEA0-42DA-A66F-44570AD4F2E0}" dt="2021-05-06T14:32:56.796" v="533"/>
          <ac:spMkLst>
            <pc:docMk/>
            <pc:sldMk cId="2781670248" sldId="286"/>
            <ac:spMk id="12" creationId="{7E689040-6301-4CD3-A20F-EA809EAD514F}"/>
          </ac:spMkLst>
        </pc:spChg>
        <pc:spChg chg="add del">
          <ac:chgData name="Marie Kasemierczak" userId="S::m.kasemierczak@ccenghien.org::8084d559-18a9-4555-bdc5-22815fee1780" providerId="AD" clId="Web-{7FB0EAA8-FEA0-42DA-A66F-44570AD4F2E0}" dt="2021-05-06T14:33:27.562" v="540"/>
          <ac:spMkLst>
            <pc:docMk/>
            <pc:sldMk cId="2781670248" sldId="286"/>
            <ac:spMk id="17" creationId="{C52E2836-9095-4D3C-85DB-A013CBD51365}"/>
          </ac:spMkLst>
        </pc:spChg>
        <pc:spChg chg="add del">
          <ac:chgData name="Marie Kasemierczak" userId="S::m.kasemierczak@ccenghien.org::8084d559-18a9-4555-bdc5-22815fee1780" providerId="AD" clId="Web-{7FB0EAA8-FEA0-42DA-A66F-44570AD4F2E0}" dt="2021-05-06T14:33:27.562" v="540"/>
          <ac:spMkLst>
            <pc:docMk/>
            <pc:sldMk cId="2781670248" sldId="286"/>
            <ac:spMk id="19" creationId="{A92B8916-626C-4C83-B808-82B7DF02CA35}"/>
          </ac:spMkLst>
        </pc:spChg>
        <pc:spChg chg="add del">
          <ac:chgData name="Marie Kasemierczak" userId="S::m.kasemierczak@ccenghien.org::8084d559-18a9-4555-bdc5-22815fee1780" providerId="AD" clId="Web-{7FB0EAA8-FEA0-42DA-A66F-44570AD4F2E0}" dt="2021-05-06T14:33:27.562" v="540"/>
          <ac:spMkLst>
            <pc:docMk/>
            <pc:sldMk cId="2781670248" sldId="286"/>
            <ac:spMk id="21" creationId="{14DAEE6D-D7E7-4E31-9E45-96B6E2F6E0CB}"/>
          </ac:spMkLst>
        </pc:spChg>
        <pc:spChg chg="add del">
          <ac:chgData name="Marie Kasemierczak" userId="S::m.kasemierczak@ccenghien.org::8084d559-18a9-4555-bdc5-22815fee1780" providerId="AD" clId="Web-{7FB0EAA8-FEA0-42DA-A66F-44570AD4F2E0}" dt="2021-05-06T14:33:27.562" v="540"/>
          <ac:spMkLst>
            <pc:docMk/>
            <pc:sldMk cId="2781670248" sldId="286"/>
            <ac:spMk id="23" creationId="{5D976E54-F014-4833-9EB7-2588113E1C06}"/>
          </ac:spMkLst>
        </pc:spChg>
        <pc:spChg chg="add">
          <ac:chgData name="Marie Kasemierczak" userId="S::m.kasemierczak@ccenghien.org::8084d559-18a9-4555-bdc5-22815fee1780" providerId="AD" clId="Web-{7FB0EAA8-FEA0-42DA-A66F-44570AD4F2E0}" dt="2021-05-06T14:33:27.562" v="540"/>
          <ac:spMkLst>
            <pc:docMk/>
            <pc:sldMk cId="2781670248" sldId="286"/>
            <ac:spMk id="28" creationId="{76A10F56-4600-4E72-882F-DF9A3D70548A}"/>
          </ac:spMkLst>
        </pc:spChg>
        <pc:spChg chg="add">
          <ac:chgData name="Marie Kasemierczak" userId="S::m.kasemierczak@ccenghien.org::8084d559-18a9-4555-bdc5-22815fee1780" providerId="AD" clId="Web-{7FB0EAA8-FEA0-42DA-A66F-44570AD4F2E0}" dt="2021-05-06T14:33:27.562" v="540"/>
          <ac:spMkLst>
            <pc:docMk/>
            <pc:sldMk cId="2781670248" sldId="286"/>
            <ac:spMk id="30" creationId="{44E7C649-57E0-4A93-B134-67101C0725AD}"/>
          </ac:spMkLst>
        </pc:spChg>
        <pc:spChg chg="add">
          <ac:chgData name="Marie Kasemierczak" userId="S::m.kasemierczak@ccenghien.org::8084d559-18a9-4555-bdc5-22815fee1780" providerId="AD" clId="Web-{7FB0EAA8-FEA0-42DA-A66F-44570AD4F2E0}" dt="2021-05-06T14:33:27.562" v="540"/>
          <ac:spMkLst>
            <pc:docMk/>
            <pc:sldMk cId="2781670248" sldId="286"/>
            <ac:spMk id="32" creationId="{AA35AF4F-B82E-435B-8949-29173A0559E8}"/>
          </ac:spMkLst>
        </pc:spChg>
      </pc:sldChg>
      <pc:sldChg chg="modSp add del replId">
        <pc:chgData name="Marie Kasemierczak" userId="S::m.kasemierczak@ccenghien.org::8084d559-18a9-4555-bdc5-22815fee1780" providerId="AD" clId="Web-{7FB0EAA8-FEA0-42DA-A66F-44570AD4F2E0}" dt="2021-05-06T14:41:43.942" v="682"/>
        <pc:sldMkLst>
          <pc:docMk/>
          <pc:sldMk cId="2698336828" sldId="287"/>
        </pc:sldMkLst>
        <pc:spChg chg="mod">
          <ac:chgData name="Marie Kasemierczak" userId="S::m.kasemierczak@ccenghien.org::8084d559-18a9-4555-bdc5-22815fee1780" providerId="AD" clId="Web-{7FB0EAA8-FEA0-42DA-A66F-44570AD4F2E0}" dt="2021-05-06T14:37:33.971" v="606" actId="1076"/>
          <ac:spMkLst>
            <pc:docMk/>
            <pc:sldMk cId="2698336828" sldId="287"/>
            <ac:spMk id="3" creationId="{37240B9F-453F-462D-B585-E4D7AC0AC9A0}"/>
          </ac:spMkLst>
        </pc:spChg>
      </pc:sldChg>
      <pc:sldChg chg="addSp delSp modSp add replId">
        <pc:chgData name="Marie Kasemierczak" userId="S::m.kasemierczak@ccenghien.org::8084d559-18a9-4555-bdc5-22815fee1780" providerId="AD" clId="Web-{7FB0EAA8-FEA0-42DA-A66F-44570AD4F2E0}" dt="2021-05-06T14:41:25.020" v="681" actId="14100"/>
        <pc:sldMkLst>
          <pc:docMk/>
          <pc:sldMk cId="3370917974" sldId="288"/>
        </pc:sldMkLst>
        <pc:spChg chg="del mod">
          <ac:chgData name="Marie Kasemierczak" userId="S::m.kasemierczak@ccenghien.org::8084d559-18a9-4555-bdc5-22815fee1780" providerId="AD" clId="Web-{7FB0EAA8-FEA0-42DA-A66F-44570AD4F2E0}" dt="2021-05-06T14:37:25.768" v="605"/>
          <ac:spMkLst>
            <pc:docMk/>
            <pc:sldMk cId="3370917974" sldId="288"/>
            <ac:spMk id="3" creationId="{37240B9F-453F-462D-B585-E4D7AC0AC9A0}"/>
          </ac:spMkLst>
        </pc:spChg>
        <pc:spChg chg="mod">
          <ac:chgData name="Marie Kasemierczak" userId="S::m.kasemierczak@ccenghien.org::8084d559-18a9-4555-bdc5-22815fee1780" providerId="AD" clId="Web-{7FB0EAA8-FEA0-42DA-A66F-44570AD4F2E0}" dt="2021-05-06T14:35:29.688" v="565" actId="1076"/>
          <ac:spMkLst>
            <pc:docMk/>
            <pc:sldMk cId="3370917974" sldId="288"/>
            <ac:spMk id="4" creationId="{E8B18C91-5EF1-499F-9E1B-0747139EECF5}"/>
          </ac:spMkLst>
        </pc:spChg>
        <pc:spChg chg="add del mod">
          <ac:chgData name="Marie Kasemierczak" userId="S::m.kasemierczak@ccenghien.org::8084d559-18a9-4555-bdc5-22815fee1780" providerId="AD" clId="Web-{7FB0EAA8-FEA0-42DA-A66F-44570AD4F2E0}" dt="2021-05-06T14:37:47.846" v="609"/>
          <ac:spMkLst>
            <pc:docMk/>
            <pc:sldMk cId="3370917974" sldId="288"/>
            <ac:spMk id="5" creationId="{0DEDF972-4462-4201-8B62-29A6DA20CCFB}"/>
          </ac:spMkLst>
        </pc:spChg>
        <pc:spChg chg="add mod">
          <ac:chgData name="Marie Kasemierczak" userId="S::m.kasemierczak@ccenghien.org::8084d559-18a9-4555-bdc5-22815fee1780" providerId="AD" clId="Web-{7FB0EAA8-FEA0-42DA-A66F-44570AD4F2E0}" dt="2021-05-06T14:38:49.175" v="619" actId="1076"/>
          <ac:spMkLst>
            <pc:docMk/>
            <pc:sldMk cId="3370917974" sldId="288"/>
            <ac:spMk id="6" creationId="{1C756CEB-59AF-4104-86CF-B3D83E526DC8}"/>
          </ac:spMkLst>
        </pc:spChg>
        <pc:spChg chg="add mod">
          <ac:chgData name="Marie Kasemierczak" userId="S::m.kasemierczak@ccenghien.org::8084d559-18a9-4555-bdc5-22815fee1780" providerId="AD" clId="Web-{7FB0EAA8-FEA0-42DA-A66F-44570AD4F2E0}" dt="2021-05-06T14:41:25.020" v="681" actId="14100"/>
          <ac:spMkLst>
            <pc:docMk/>
            <pc:sldMk cId="3370917974" sldId="288"/>
            <ac:spMk id="7" creationId="{2B19A11A-6616-49ED-88E4-E28E71645FA7}"/>
          </ac:spMkLst>
        </pc:spChg>
      </pc:sldChg>
      <pc:sldChg chg="modSp add replId">
        <pc:chgData name="Marie Kasemierczak" userId="S::m.kasemierczak@ccenghien.org::8084d559-18a9-4555-bdc5-22815fee1780" providerId="AD" clId="Web-{7FB0EAA8-FEA0-42DA-A66F-44570AD4F2E0}" dt="2021-05-06T14:50:15.666" v="840" actId="1076"/>
        <pc:sldMkLst>
          <pc:docMk/>
          <pc:sldMk cId="2718016252" sldId="289"/>
        </pc:sldMkLst>
        <pc:spChg chg="mod">
          <ac:chgData name="Marie Kasemierczak" userId="S::m.kasemierczak@ccenghien.org::8084d559-18a9-4555-bdc5-22815fee1780" providerId="AD" clId="Web-{7FB0EAA8-FEA0-42DA-A66F-44570AD4F2E0}" dt="2021-05-06T14:46:22.398" v="709" actId="20577"/>
          <ac:spMkLst>
            <pc:docMk/>
            <pc:sldMk cId="2718016252" sldId="289"/>
            <ac:spMk id="4" creationId="{E8B18C91-5EF1-499F-9E1B-0747139EECF5}"/>
          </ac:spMkLst>
        </pc:spChg>
        <pc:spChg chg="mod">
          <ac:chgData name="Marie Kasemierczak" userId="S::m.kasemierczak@ccenghien.org::8084d559-18a9-4555-bdc5-22815fee1780" providerId="AD" clId="Web-{7FB0EAA8-FEA0-42DA-A66F-44570AD4F2E0}" dt="2021-05-06T14:49:43.993" v="833" actId="14100"/>
          <ac:spMkLst>
            <pc:docMk/>
            <pc:sldMk cId="2718016252" sldId="289"/>
            <ac:spMk id="6" creationId="{1C756CEB-59AF-4104-86CF-B3D83E526DC8}"/>
          </ac:spMkLst>
        </pc:spChg>
        <pc:spChg chg="mod">
          <ac:chgData name="Marie Kasemierczak" userId="S::m.kasemierczak@ccenghien.org::8084d559-18a9-4555-bdc5-22815fee1780" providerId="AD" clId="Web-{7FB0EAA8-FEA0-42DA-A66F-44570AD4F2E0}" dt="2021-05-06T14:50:15.666" v="840" actId="1076"/>
          <ac:spMkLst>
            <pc:docMk/>
            <pc:sldMk cId="2718016252" sldId="289"/>
            <ac:spMk id="7" creationId="{2B19A11A-6616-49ED-88E4-E28E71645FA7}"/>
          </ac:spMkLst>
        </pc:spChg>
      </pc:sldChg>
      <pc:sldChg chg="addSp delSp modSp add replId">
        <pc:chgData name="Marie Kasemierczak" userId="S::m.kasemierczak@ccenghien.org::8084d559-18a9-4555-bdc5-22815fee1780" providerId="AD" clId="Web-{7FB0EAA8-FEA0-42DA-A66F-44570AD4F2E0}" dt="2021-05-06T15:29:06.828" v="2396" actId="1076"/>
        <pc:sldMkLst>
          <pc:docMk/>
          <pc:sldMk cId="422481671" sldId="290"/>
        </pc:sldMkLst>
        <pc:spChg chg="add del mod">
          <ac:chgData name="Marie Kasemierczak" userId="S::m.kasemierczak@ccenghien.org::8084d559-18a9-4555-bdc5-22815fee1780" providerId="AD" clId="Web-{7FB0EAA8-FEA0-42DA-A66F-44570AD4F2E0}" dt="2021-05-06T14:58:05.764" v="1046"/>
          <ac:spMkLst>
            <pc:docMk/>
            <pc:sldMk cId="422481671" sldId="290"/>
            <ac:spMk id="3" creationId="{E95EFBFC-03CC-426B-B8CB-5770F0333527}"/>
          </ac:spMkLst>
        </pc:spChg>
        <pc:spChg chg="mod">
          <ac:chgData name="Marie Kasemierczak" userId="S::m.kasemierczak@ccenghien.org::8084d559-18a9-4555-bdc5-22815fee1780" providerId="AD" clId="Web-{7FB0EAA8-FEA0-42DA-A66F-44570AD4F2E0}" dt="2021-05-06T14:54:36.324" v="948" actId="1076"/>
          <ac:spMkLst>
            <pc:docMk/>
            <pc:sldMk cId="422481671" sldId="290"/>
            <ac:spMk id="4" creationId="{E8B18C91-5EF1-499F-9E1B-0747139EECF5}"/>
          </ac:spMkLst>
        </pc:spChg>
        <pc:spChg chg="mod">
          <ac:chgData name="Marie Kasemierczak" userId="S::m.kasemierczak@ccenghien.org::8084d559-18a9-4555-bdc5-22815fee1780" providerId="AD" clId="Web-{7FB0EAA8-FEA0-42DA-A66F-44570AD4F2E0}" dt="2021-05-06T15:29:06.828" v="2396" actId="1076"/>
          <ac:spMkLst>
            <pc:docMk/>
            <pc:sldMk cId="422481671" sldId="290"/>
            <ac:spMk id="6" creationId="{1C756CEB-59AF-4104-86CF-B3D83E526DC8}"/>
          </ac:spMkLst>
        </pc:spChg>
        <pc:spChg chg="del mod">
          <ac:chgData name="Marie Kasemierczak" userId="S::m.kasemierczak@ccenghien.org::8084d559-18a9-4555-bdc5-22815fee1780" providerId="AD" clId="Web-{7FB0EAA8-FEA0-42DA-A66F-44570AD4F2E0}" dt="2021-05-06T14:58:01.076" v="1045"/>
          <ac:spMkLst>
            <pc:docMk/>
            <pc:sldMk cId="422481671" sldId="290"/>
            <ac:spMk id="7" creationId="{2B19A11A-6616-49ED-88E4-E28E71645FA7}"/>
          </ac:spMkLst>
        </pc:spChg>
      </pc:sldChg>
      <pc:sldChg chg="modSp add replId">
        <pc:chgData name="Marie Kasemierczak" userId="S::m.kasemierczak@ccenghien.org::8084d559-18a9-4555-bdc5-22815fee1780" providerId="AD" clId="Web-{7FB0EAA8-FEA0-42DA-A66F-44570AD4F2E0}" dt="2021-05-06T15:08:47.223" v="1471" actId="20577"/>
        <pc:sldMkLst>
          <pc:docMk/>
          <pc:sldMk cId="2838177196" sldId="291"/>
        </pc:sldMkLst>
        <pc:spChg chg="mod">
          <ac:chgData name="Marie Kasemierczak" userId="S::m.kasemierczak@ccenghien.org::8084d559-18a9-4555-bdc5-22815fee1780" providerId="AD" clId="Web-{7FB0EAA8-FEA0-42DA-A66F-44570AD4F2E0}" dt="2021-05-06T15:02:47.657" v="1232" actId="20577"/>
          <ac:spMkLst>
            <pc:docMk/>
            <pc:sldMk cId="2838177196" sldId="291"/>
            <ac:spMk id="4" creationId="{E8B18C91-5EF1-499F-9E1B-0747139EECF5}"/>
          </ac:spMkLst>
        </pc:spChg>
        <pc:spChg chg="mod">
          <ac:chgData name="Marie Kasemierczak" userId="S::m.kasemierczak@ccenghien.org::8084d559-18a9-4555-bdc5-22815fee1780" providerId="AD" clId="Web-{7FB0EAA8-FEA0-42DA-A66F-44570AD4F2E0}" dt="2021-05-06T15:08:47.223" v="1471" actId="20577"/>
          <ac:spMkLst>
            <pc:docMk/>
            <pc:sldMk cId="2838177196" sldId="291"/>
            <ac:spMk id="6" creationId="{1C756CEB-59AF-4104-86CF-B3D83E526DC8}"/>
          </ac:spMkLst>
        </pc:spChg>
      </pc:sldChg>
      <pc:sldChg chg="addSp delSp modSp add replId">
        <pc:chgData name="Marie Kasemierczak" userId="S::m.kasemierczak@ccenghien.org::8084d559-18a9-4555-bdc5-22815fee1780" providerId="AD" clId="Web-{7FB0EAA8-FEA0-42DA-A66F-44570AD4F2E0}" dt="2021-05-06T15:14:08.414" v="1732" actId="20577"/>
        <pc:sldMkLst>
          <pc:docMk/>
          <pc:sldMk cId="4258932527" sldId="292"/>
        </pc:sldMkLst>
        <pc:spChg chg="mod">
          <ac:chgData name="Marie Kasemierczak" userId="S::m.kasemierczak@ccenghien.org::8084d559-18a9-4555-bdc5-22815fee1780" providerId="AD" clId="Web-{7FB0EAA8-FEA0-42DA-A66F-44570AD4F2E0}" dt="2021-05-06T15:09:44.427" v="1482" actId="20577"/>
          <ac:spMkLst>
            <pc:docMk/>
            <pc:sldMk cId="4258932527" sldId="292"/>
            <ac:spMk id="4" creationId="{E8B18C91-5EF1-499F-9E1B-0747139EECF5}"/>
          </ac:spMkLst>
        </pc:spChg>
        <pc:spChg chg="add del mod">
          <ac:chgData name="Marie Kasemierczak" userId="S::m.kasemierczak@ccenghien.org::8084d559-18a9-4555-bdc5-22815fee1780" providerId="AD" clId="Web-{7FB0EAA8-FEA0-42DA-A66F-44570AD4F2E0}" dt="2021-05-06T15:14:08.414" v="1732" actId="20577"/>
          <ac:spMkLst>
            <pc:docMk/>
            <pc:sldMk cId="4258932527" sldId="292"/>
            <ac:spMk id="6" creationId="{1C756CEB-59AF-4104-86CF-B3D83E526DC8}"/>
          </ac:spMkLst>
        </pc:spChg>
      </pc:sldChg>
      <pc:sldChg chg="new del">
        <pc:chgData name="Marie Kasemierczak" userId="S::m.kasemierczak@ccenghien.org::8084d559-18a9-4555-bdc5-22815fee1780" providerId="AD" clId="Web-{7FB0EAA8-FEA0-42DA-A66F-44570AD4F2E0}" dt="2021-05-06T15:20:44.511" v="2029"/>
        <pc:sldMkLst>
          <pc:docMk/>
          <pc:sldMk cId="254561632" sldId="293"/>
        </pc:sldMkLst>
      </pc:sldChg>
      <pc:sldChg chg="modSp add replId">
        <pc:chgData name="Marie Kasemierczak" userId="S::m.kasemierczak@ccenghien.org::8084d559-18a9-4555-bdc5-22815fee1780" providerId="AD" clId="Web-{7FB0EAA8-FEA0-42DA-A66F-44570AD4F2E0}" dt="2021-05-06T15:20:52.277" v="2030" actId="1076"/>
        <pc:sldMkLst>
          <pc:docMk/>
          <pc:sldMk cId="1016784487" sldId="294"/>
        </pc:sldMkLst>
        <pc:spChg chg="mod">
          <ac:chgData name="Marie Kasemierczak" userId="S::m.kasemierczak@ccenghien.org::8084d559-18a9-4555-bdc5-22815fee1780" providerId="AD" clId="Web-{7FB0EAA8-FEA0-42DA-A66F-44570AD4F2E0}" dt="2021-05-06T15:15:23.336" v="1747" actId="20577"/>
          <ac:spMkLst>
            <pc:docMk/>
            <pc:sldMk cId="1016784487" sldId="294"/>
            <ac:spMk id="4" creationId="{E8B18C91-5EF1-499F-9E1B-0747139EECF5}"/>
          </ac:spMkLst>
        </pc:spChg>
        <pc:spChg chg="mod">
          <ac:chgData name="Marie Kasemierczak" userId="S::m.kasemierczak@ccenghien.org::8084d559-18a9-4555-bdc5-22815fee1780" providerId="AD" clId="Web-{7FB0EAA8-FEA0-42DA-A66F-44570AD4F2E0}" dt="2021-05-06T15:20:52.277" v="2030" actId="1076"/>
          <ac:spMkLst>
            <pc:docMk/>
            <pc:sldMk cId="1016784487" sldId="294"/>
            <ac:spMk id="6" creationId="{1C756CEB-59AF-4104-86CF-B3D83E526DC8}"/>
          </ac:spMkLst>
        </pc:spChg>
      </pc:sldChg>
      <pc:sldChg chg="modSp add replId">
        <pc:chgData name="Marie Kasemierczak" userId="S::m.kasemierczak@ccenghien.org::8084d559-18a9-4555-bdc5-22815fee1780" providerId="AD" clId="Web-{7FB0EAA8-FEA0-42DA-A66F-44570AD4F2E0}" dt="2021-05-06T15:26:43.374" v="2295" actId="20577"/>
        <pc:sldMkLst>
          <pc:docMk/>
          <pc:sldMk cId="416750444" sldId="295"/>
        </pc:sldMkLst>
        <pc:spChg chg="mod">
          <ac:chgData name="Marie Kasemierczak" userId="S::m.kasemierczak@ccenghien.org::8084d559-18a9-4555-bdc5-22815fee1780" providerId="AD" clId="Web-{7FB0EAA8-FEA0-42DA-A66F-44570AD4F2E0}" dt="2021-05-06T15:21:18.136" v="2034" actId="20577"/>
          <ac:spMkLst>
            <pc:docMk/>
            <pc:sldMk cId="416750444" sldId="295"/>
            <ac:spMk id="4" creationId="{E8B18C91-5EF1-499F-9E1B-0747139EECF5}"/>
          </ac:spMkLst>
        </pc:spChg>
        <pc:spChg chg="mod">
          <ac:chgData name="Marie Kasemierczak" userId="S::m.kasemierczak@ccenghien.org::8084d559-18a9-4555-bdc5-22815fee1780" providerId="AD" clId="Web-{7FB0EAA8-FEA0-42DA-A66F-44570AD4F2E0}" dt="2021-05-06T15:26:43.374" v="2295" actId="20577"/>
          <ac:spMkLst>
            <pc:docMk/>
            <pc:sldMk cId="416750444" sldId="295"/>
            <ac:spMk id="6" creationId="{1C756CEB-59AF-4104-86CF-B3D83E526DC8}"/>
          </ac:spMkLst>
        </pc:spChg>
      </pc:sldChg>
      <pc:sldChg chg="modSp add replId">
        <pc:chgData name="Marie Kasemierczak" userId="S::m.kasemierczak@ccenghien.org::8084d559-18a9-4555-bdc5-22815fee1780" providerId="AD" clId="Web-{7FB0EAA8-FEA0-42DA-A66F-44570AD4F2E0}" dt="2021-05-06T15:37:43.521" v="2696" actId="20577"/>
        <pc:sldMkLst>
          <pc:docMk/>
          <pc:sldMk cId="1243529436" sldId="296"/>
        </pc:sldMkLst>
        <pc:spChg chg="mod">
          <ac:chgData name="Marie Kasemierczak" userId="S::m.kasemierczak@ccenghien.org::8084d559-18a9-4555-bdc5-22815fee1780" providerId="AD" clId="Web-{7FB0EAA8-FEA0-42DA-A66F-44570AD4F2E0}" dt="2021-05-06T15:29:51.501" v="2405" actId="20577"/>
          <ac:spMkLst>
            <pc:docMk/>
            <pc:sldMk cId="1243529436" sldId="296"/>
            <ac:spMk id="4" creationId="{E8B18C91-5EF1-499F-9E1B-0747139EECF5}"/>
          </ac:spMkLst>
        </pc:spChg>
        <pc:spChg chg="mod">
          <ac:chgData name="Marie Kasemierczak" userId="S::m.kasemierczak@ccenghien.org::8084d559-18a9-4555-bdc5-22815fee1780" providerId="AD" clId="Web-{7FB0EAA8-FEA0-42DA-A66F-44570AD4F2E0}" dt="2021-05-06T15:37:43.521" v="2696"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195ABCDD-C356-44F8-A65A-9B35A742D307}"/>
    <pc:docChg chg="addSld modSld">
      <pc:chgData name="Marie Kasemierczak" userId="S::m.kasemierczak@ccenghien.org::8084d559-18a9-4555-bdc5-22815fee1780" providerId="AD" clId="Web-{195ABCDD-C356-44F8-A65A-9B35A742D307}" dt="2021-05-06T13:58:15.001" v="386"/>
      <pc:docMkLst>
        <pc:docMk/>
      </pc:docMkLst>
      <pc:sldChg chg="modSp">
        <pc:chgData name="Marie Kasemierczak" userId="S::m.kasemierczak@ccenghien.org::8084d559-18a9-4555-bdc5-22815fee1780" providerId="AD" clId="Web-{195ABCDD-C356-44F8-A65A-9B35A742D307}" dt="2021-05-06T12:15:46.416" v="237" actId="1076"/>
        <pc:sldMkLst>
          <pc:docMk/>
          <pc:sldMk cId="4249133626" sldId="265"/>
        </pc:sldMkLst>
        <pc:spChg chg="mod">
          <ac:chgData name="Marie Kasemierczak" userId="S::m.kasemierczak@ccenghien.org::8084d559-18a9-4555-bdc5-22815fee1780" providerId="AD" clId="Web-{195ABCDD-C356-44F8-A65A-9B35A742D307}" dt="2021-05-06T12:15:46.416" v="237" actId="1076"/>
          <ac:spMkLst>
            <pc:docMk/>
            <pc:sldMk cId="4249133626" sldId="265"/>
            <ac:spMk id="6" creationId="{AC158909-1831-4146-947B-C8E8B183C048}"/>
          </ac:spMkLst>
        </pc:spChg>
      </pc:sldChg>
      <pc:sldChg chg="addSp delSp modSp">
        <pc:chgData name="Marie Kasemierczak" userId="S::m.kasemierczak@ccenghien.org::8084d559-18a9-4555-bdc5-22815fee1780" providerId="AD" clId="Web-{195ABCDD-C356-44F8-A65A-9B35A742D307}" dt="2021-05-06T12:25:12.195" v="281" actId="1076"/>
        <pc:sldMkLst>
          <pc:docMk/>
          <pc:sldMk cId="2890424494" sldId="266"/>
        </pc:sldMkLst>
        <pc:spChg chg="add del mod">
          <ac:chgData name="Marie Kasemierczak" userId="S::m.kasemierczak@ccenghien.org::8084d559-18a9-4555-bdc5-22815fee1780" providerId="AD" clId="Web-{195ABCDD-C356-44F8-A65A-9B35A742D307}" dt="2021-05-06T12:24:05.521" v="273"/>
          <ac:spMkLst>
            <pc:docMk/>
            <pc:sldMk cId="2890424494" sldId="266"/>
            <ac:spMk id="4" creationId="{C74A8859-5B4C-469F-B12C-AD9637AF866E}"/>
          </ac:spMkLst>
        </pc:spChg>
        <pc:picChg chg="add mod modCrop">
          <ac:chgData name="Marie Kasemierczak" userId="S::m.kasemierczak@ccenghien.org::8084d559-18a9-4555-bdc5-22815fee1780" providerId="AD" clId="Web-{195ABCDD-C356-44F8-A65A-9B35A742D307}" dt="2021-05-06T12:25:12.195" v="281" actId="1076"/>
          <ac:picMkLst>
            <pc:docMk/>
            <pc:sldMk cId="2890424494" sldId="266"/>
            <ac:picMk id="5" creationId="{CB983999-8876-400F-9D5C-846AC9CB78E7}"/>
          </ac:picMkLst>
        </pc:picChg>
        <pc:picChg chg="del">
          <ac:chgData name="Marie Kasemierczak" userId="S::m.kasemierczak@ccenghien.org::8084d559-18a9-4555-bdc5-22815fee1780" providerId="AD" clId="Web-{195ABCDD-C356-44F8-A65A-9B35A742D307}" dt="2021-05-06T12:23:55.005" v="271"/>
          <ac:picMkLst>
            <pc:docMk/>
            <pc:sldMk cId="2890424494" sldId="266"/>
            <ac:picMk id="7" creationId="{6916EAFF-CB09-4572-A794-F5454399765C}"/>
          </ac:picMkLst>
        </pc:picChg>
        <pc:picChg chg="del">
          <ac:chgData name="Marie Kasemierczak" userId="S::m.kasemierczak@ccenghien.org::8084d559-18a9-4555-bdc5-22815fee1780" providerId="AD" clId="Web-{195ABCDD-C356-44F8-A65A-9B35A742D307}" dt="2021-05-06T12:24:07.521" v="274"/>
          <ac:picMkLst>
            <pc:docMk/>
            <pc:sldMk cId="2890424494" sldId="266"/>
            <ac:picMk id="8" creationId="{72469F64-8AA3-4D11-8B04-838D5A97D38E}"/>
          </ac:picMkLst>
        </pc:picChg>
      </pc:sldChg>
      <pc:sldChg chg="addSp delSp modSp">
        <pc:chgData name="Marie Kasemierczak" userId="S::m.kasemierczak@ccenghien.org::8084d559-18a9-4555-bdc5-22815fee1780" providerId="AD" clId="Web-{195ABCDD-C356-44F8-A65A-9B35A742D307}" dt="2021-05-06T13:45:08.607" v="328"/>
        <pc:sldMkLst>
          <pc:docMk/>
          <pc:sldMk cId="1882113329" sldId="274"/>
        </pc:sldMkLst>
        <pc:spChg chg="add del mod">
          <ac:chgData name="Marie Kasemierczak" userId="S::m.kasemierczak@ccenghien.org::8084d559-18a9-4555-bdc5-22815fee1780" providerId="AD" clId="Web-{195ABCDD-C356-44F8-A65A-9B35A742D307}" dt="2021-05-06T13:38:06.738" v="300"/>
          <ac:spMkLst>
            <pc:docMk/>
            <pc:sldMk cId="1882113329" sldId="274"/>
            <ac:spMk id="4" creationId="{7161B7C8-48C6-4C1B-A737-A5B35EFB3462}"/>
          </ac:spMkLst>
        </pc:spChg>
        <pc:spChg chg="add del mod">
          <ac:chgData name="Marie Kasemierczak" userId="S::m.kasemierczak@ccenghien.org::8084d559-18a9-4555-bdc5-22815fee1780" providerId="AD" clId="Web-{195ABCDD-C356-44F8-A65A-9B35A742D307}" dt="2021-05-06T13:43:51.996" v="315"/>
          <ac:spMkLst>
            <pc:docMk/>
            <pc:sldMk cId="1882113329" sldId="274"/>
            <ac:spMk id="9" creationId="{ECD3BAD3-1EA5-4921-9DB2-DB26A33DFA48}"/>
          </ac:spMkLst>
        </pc:spChg>
        <pc:picChg chg="add del mod ord modCrop">
          <ac:chgData name="Marie Kasemierczak" userId="S::m.kasemierczak@ccenghien.org::8084d559-18a9-4555-bdc5-22815fee1780" providerId="AD" clId="Web-{195ABCDD-C356-44F8-A65A-9B35A742D307}" dt="2021-05-06T13:39:48.740" v="314"/>
          <ac:picMkLst>
            <pc:docMk/>
            <pc:sldMk cId="1882113329" sldId="274"/>
            <ac:picMk id="5" creationId="{175BFC08-1CA5-4C0B-B7DA-D7198BC30F34}"/>
          </ac:picMkLst>
        </pc:picChg>
        <pc:picChg chg="add mod modCrop">
          <ac:chgData name="Marie Kasemierczak" userId="S::m.kasemierczak@ccenghien.org::8084d559-18a9-4555-bdc5-22815fee1780" providerId="AD" clId="Web-{195ABCDD-C356-44F8-A65A-9B35A742D307}" dt="2021-05-06T13:45:08.607" v="328"/>
          <ac:picMkLst>
            <pc:docMk/>
            <pc:sldMk cId="1882113329" sldId="274"/>
            <ac:picMk id="10" creationId="{D8A88FDC-B5CC-400F-A51E-8AF6CA99D3C9}"/>
          </ac:picMkLst>
        </pc:picChg>
        <pc:picChg chg="del">
          <ac:chgData name="Marie Kasemierczak" userId="S::m.kasemierczak@ccenghien.org::8084d559-18a9-4555-bdc5-22815fee1780" providerId="AD" clId="Web-{195ABCDD-C356-44F8-A65A-9B35A742D307}" dt="2021-05-06T13:37:36.956" v="299"/>
          <ac:picMkLst>
            <pc:docMk/>
            <pc:sldMk cId="1882113329" sldId="274"/>
            <ac:picMk id="13" creationId="{74CF5CD3-B30B-4B24-AF78-7138CAAE940E}"/>
          </ac:picMkLst>
        </pc:picChg>
      </pc:sldChg>
      <pc:sldChg chg="addSp delSp modSp">
        <pc:chgData name="Marie Kasemierczak" userId="S::m.kasemierczak@ccenghien.org::8084d559-18a9-4555-bdc5-22815fee1780" providerId="AD" clId="Web-{195ABCDD-C356-44F8-A65A-9B35A742D307}" dt="2021-05-06T13:49:10.691" v="349" actId="1076"/>
        <pc:sldMkLst>
          <pc:docMk/>
          <pc:sldMk cId="3918800112" sldId="278"/>
        </pc:sldMkLst>
        <pc:spChg chg="add del mod">
          <ac:chgData name="Marie Kasemierczak" userId="S::m.kasemierczak@ccenghien.org::8084d559-18a9-4555-bdc5-22815fee1780" providerId="AD" clId="Web-{195ABCDD-C356-44F8-A65A-9B35A742D307}" dt="2021-05-06T13:47:53.783" v="330"/>
          <ac:spMkLst>
            <pc:docMk/>
            <pc:sldMk cId="3918800112" sldId="278"/>
            <ac:spMk id="4" creationId="{478B37D3-E9AA-418A-A6BB-600A89853199}"/>
          </ac:spMkLst>
        </pc:spChg>
        <pc:spChg chg="mod">
          <ac:chgData name="Marie Kasemierczak" userId="S::m.kasemierczak@ccenghien.org::8084d559-18a9-4555-bdc5-22815fee1780" providerId="AD" clId="Web-{195ABCDD-C356-44F8-A65A-9B35A742D307}" dt="2021-05-06T13:31:51.650" v="298" actId="1076"/>
          <ac:spMkLst>
            <pc:docMk/>
            <pc:sldMk cId="3918800112" sldId="278"/>
            <ac:spMk id="6" creationId="{AC158909-1831-4146-947B-C8E8B183C048}"/>
          </ac:spMkLst>
        </pc:spChg>
        <pc:spChg chg="mod">
          <ac:chgData name="Marie Kasemierczak" userId="S::m.kasemierczak@ccenghien.org::8084d559-18a9-4555-bdc5-22815fee1780" providerId="AD" clId="Web-{195ABCDD-C356-44F8-A65A-9B35A742D307}" dt="2021-05-06T13:49:10.644" v="348" actId="1076"/>
          <ac:spMkLst>
            <pc:docMk/>
            <pc:sldMk cId="3918800112" sldId="278"/>
            <ac:spMk id="8" creationId="{340BF012-59D2-4280-BE5A-8BFD0E726747}"/>
          </ac:spMkLst>
        </pc:spChg>
        <pc:picChg chg="add mod ord modCrop">
          <ac:chgData name="Marie Kasemierczak" userId="S::m.kasemierczak@ccenghien.org::8084d559-18a9-4555-bdc5-22815fee1780" providerId="AD" clId="Web-{195ABCDD-C356-44F8-A65A-9B35A742D307}" dt="2021-05-06T13:49:10.691" v="349" actId="1076"/>
          <ac:picMkLst>
            <pc:docMk/>
            <pc:sldMk cId="3918800112" sldId="278"/>
            <ac:picMk id="5" creationId="{B8B7A871-66CA-4293-B007-455DB00CF50E}"/>
          </ac:picMkLst>
        </pc:picChg>
        <pc:picChg chg="del">
          <ac:chgData name="Marie Kasemierczak" userId="S::m.kasemierczak@ccenghien.org::8084d559-18a9-4555-bdc5-22815fee1780" providerId="AD" clId="Web-{195ABCDD-C356-44F8-A65A-9B35A742D307}" dt="2021-05-06T13:47:34.345" v="329"/>
          <ac:picMkLst>
            <pc:docMk/>
            <pc:sldMk cId="3918800112" sldId="278"/>
            <ac:picMk id="7" creationId="{6B42DD2F-6387-4E2C-B80C-1BD39A9E6B2F}"/>
          </ac:picMkLst>
        </pc:picChg>
      </pc:sldChg>
      <pc:sldChg chg="addSp delSp modSp">
        <pc:chgData name="Marie Kasemierczak" userId="S::m.kasemierczak@ccenghien.org::8084d559-18a9-4555-bdc5-22815fee1780" providerId="AD" clId="Web-{195ABCDD-C356-44F8-A65A-9B35A742D307}" dt="2021-05-06T13:57:03.250" v="374" actId="1076"/>
        <pc:sldMkLst>
          <pc:docMk/>
          <pc:sldMk cId="3066013606" sldId="282"/>
        </pc:sldMkLst>
        <pc:spChg chg="add del mod">
          <ac:chgData name="Marie Kasemierczak" userId="S::m.kasemierczak@ccenghien.org::8084d559-18a9-4555-bdc5-22815fee1780" providerId="AD" clId="Web-{195ABCDD-C356-44F8-A65A-9B35A742D307}" dt="2021-05-06T13:56:21.374" v="366"/>
          <ac:spMkLst>
            <pc:docMk/>
            <pc:sldMk cId="3066013606" sldId="282"/>
            <ac:spMk id="4" creationId="{1A423F6D-1A62-4B34-8266-746119291C63}"/>
          </ac:spMkLst>
        </pc:spChg>
        <pc:spChg chg="mod">
          <ac:chgData name="Marie Kasemierczak" userId="S::m.kasemierczak@ccenghien.org::8084d559-18a9-4555-bdc5-22815fee1780" providerId="AD" clId="Web-{195ABCDD-C356-44F8-A65A-9B35A742D307}" dt="2021-05-06T13:50:22.443" v="364" actId="1076"/>
          <ac:spMkLst>
            <pc:docMk/>
            <pc:sldMk cId="3066013606" sldId="282"/>
            <ac:spMk id="6" creationId="{AC158909-1831-4146-947B-C8E8B183C048}"/>
          </ac:spMkLst>
        </pc:spChg>
        <pc:picChg chg="del">
          <ac:chgData name="Marie Kasemierczak" userId="S::m.kasemierczak@ccenghien.org::8084d559-18a9-4555-bdc5-22815fee1780" providerId="AD" clId="Web-{195ABCDD-C356-44F8-A65A-9B35A742D307}" dt="2021-05-06T13:56:03.014" v="365"/>
          <ac:picMkLst>
            <pc:docMk/>
            <pc:sldMk cId="3066013606" sldId="282"/>
            <ac:picMk id="5" creationId="{0E21CAD9-F269-4594-8F39-58301FFE9F3C}"/>
          </ac:picMkLst>
        </pc:picChg>
        <pc:picChg chg="add mod ord modCrop">
          <ac:chgData name="Marie Kasemierczak" userId="S::m.kasemierczak@ccenghien.org::8084d559-18a9-4555-bdc5-22815fee1780" providerId="AD" clId="Web-{195ABCDD-C356-44F8-A65A-9B35A742D307}" dt="2021-05-06T13:57:03.250" v="374" actId="1076"/>
          <ac:picMkLst>
            <pc:docMk/>
            <pc:sldMk cId="3066013606" sldId="282"/>
            <ac:picMk id="7" creationId="{DB37ECE2-13FB-416D-87C6-6F295ABB5610}"/>
          </ac:picMkLst>
        </pc:picChg>
      </pc:sldChg>
      <pc:sldChg chg="modSp">
        <pc:chgData name="Marie Kasemierczak" userId="S::m.kasemierczak@ccenghien.org::8084d559-18a9-4555-bdc5-22815fee1780" providerId="AD" clId="Web-{195ABCDD-C356-44F8-A65A-9B35A742D307}" dt="2021-05-06T12:20:51.032" v="270" actId="20577"/>
        <pc:sldMkLst>
          <pc:docMk/>
          <pc:sldMk cId="1354060105" sldId="284"/>
        </pc:sldMkLst>
        <pc:spChg chg="mod">
          <ac:chgData name="Marie Kasemierczak" userId="S::m.kasemierczak@ccenghien.org::8084d559-18a9-4555-bdc5-22815fee1780" providerId="AD" clId="Web-{195ABCDD-C356-44F8-A65A-9B35A742D307}" dt="2021-05-06T12:20:51.032" v="270" actId="20577"/>
          <ac:spMkLst>
            <pc:docMk/>
            <pc:sldMk cId="1354060105" sldId="284"/>
            <ac:spMk id="3" creationId="{6A3AD2BD-014D-4908-85B4-120B2B880CC8}"/>
          </ac:spMkLst>
        </pc:spChg>
      </pc:sldChg>
      <pc:sldChg chg="addSp delSp modSp new mod setBg">
        <pc:chgData name="Marie Kasemierczak" userId="S::m.kasemierczak@ccenghien.org::8084d559-18a9-4555-bdc5-22815fee1780" providerId="AD" clId="Web-{195ABCDD-C356-44F8-A65A-9B35A742D307}" dt="2021-05-06T13:58:02.079" v="384" actId="20577"/>
        <pc:sldMkLst>
          <pc:docMk/>
          <pc:sldMk cId="3966218491" sldId="285"/>
        </pc:sldMkLst>
        <pc:spChg chg="mod">
          <ac:chgData name="Marie Kasemierczak" userId="S::m.kasemierczak@ccenghien.org::8084d559-18a9-4555-bdc5-22815fee1780" providerId="AD" clId="Web-{195ABCDD-C356-44F8-A65A-9B35A742D307}" dt="2021-05-06T13:58:02.079" v="384" actId="20577"/>
          <ac:spMkLst>
            <pc:docMk/>
            <pc:sldMk cId="3966218491" sldId="285"/>
            <ac:spMk id="2" creationId="{595FFD65-8DC4-4C45-B029-95A03C5874B1}"/>
          </ac:spMkLst>
        </pc:spChg>
        <pc:spChg chg="del mod">
          <ac:chgData name="Marie Kasemierczak" userId="S::m.kasemierczak@ccenghien.org::8084d559-18a9-4555-bdc5-22815fee1780" providerId="AD" clId="Web-{195ABCDD-C356-44F8-A65A-9B35A742D307}" dt="2021-05-06T13:57:29.860" v="378"/>
          <ac:spMkLst>
            <pc:docMk/>
            <pc:sldMk cId="3966218491" sldId="285"/>
            <ac:spMk id="3" creationId="{4F6F1A39-5147-4FAF-8BE2-FFAA745899D7}"/>
          </ac:spMkLst>
        </pc:spChg>
        <pc:spChg chg="add">
          <ac:chgData name="Marie Kasemierczak" userId="S::m.kasemierczak@ccenghien.org::8084d559-18a9-4555-bdc5-22815fee1780" providerId="AD" clId="Web-{195ABCDD-C356-44F8-A65A-9B35A742D307}" dt="2021-05-06T13:57:29.860" v="378"/>
          <ac:spMkLst>
            <pc:docMk/>
            <pc:sldMk cId="3966218491" sldId="285"/>
            <ac:spMk id="5" creationId="{09646535-AEF6-4883-A4F9-EEC1F8B4319E}"/>
          </ac:spMkLst>
        </pc:spChg>
        <pc:spChg chg="add">
          <ac:chgData name="Marie Kasemierczak" userId="S::m.kasemierczak@ccenghien.org::8084d559-18a9-4555-bdc5-22815fee1780" providerId="AD" clId="Web-{195ABCDD-C356-44F8-A65A-9B35A742D307}" dt="2021-05-06T13:57:29.860" v="378"/>
          <ac:spMkLst>
            <pc:docMk/>
            <pc:sldMk cId="3966218491" sldId="285"/>
            <ac:spMk id="6" creationId="{DB7EFF05-A8DA-4B3E-9C21-7A04283D4852}"/>
          </ac:spMkLst>
        </pc:spChg>
        <pc:spChg chg="add">
          <ac:chgData name="Marie Kasemierczak" userId="S::m.kasemierczak@ccenghien.org::8084d559-18a9-4555-bdc5-22815fee1780" providerId="AD" clId="Web-{195ABCDD-C356-44F8-A65A-9B35A742D307}" dt="2021-05-06T13:57:29.860" v="378"/>
          <ac:spMkLst>
            <pc:docMk/>
            <pc:sldMk cId="3966218491" sldId="285"/>
            <ac:spMk id="7" creationId="{44CA1620-2C02-4B4E-97C8-06FCE85EEB0E}"/>
          </ac:spMkLst>
        </pc:spChg>
        <pc:spChg chg="add del">
          <ac:chgData name="Marie Kasemierczak" userId="S::m.kasemierczak@ccenghien.org::8084d559-18a9-4555-bdc5-22815fee1780" providerId="AD" clId="Web-{195ABCDD-C356-44F8-A65A-9B35A742D307}" dt="2021-05-06T13:57:29.844" v="377"/>
          <ac:spMkLst>
            <pc:docMk/>
            <pc:sldMk cId="3966218491" sldId="285"/>
            <ac:spMk id="8" creationId="{AFAE2A12-140C-4527-B721-72C1DD3FC66D}"/>
          </ac:spMkLst>
        </pc:spChg>
        <pc:spChg chg="add del">
          <ac:chgData name="Marie Kasemierczak" userId="S::m.kasemierczak@ccenghien.org::8084d559-18a9-4555-bdc5-22815fee1780" providerId="AD" clId="Web-{195ABCDD-C356-44F8-A65A-9B35A742D307}" dt="2021-05-06T13:57:29.844" v="377"/>
          <ac:spMkLst>
            <pc:docMk/>
            <pc:sldMk cId="3966218491" sldId="285"/>
            <ac:spMk id="10" creationId="{A5B43FC7-6A19-4DF3-8506-485B555007D9}"/>
          </ac:spMkLst>
        </pc:spChg>
        <pc:spChg chg="add del">
          <ac:chgData name="Marie Kasemierczak" userId="S::m.kasemierczak@ccenghien.org::8084d559-18a9-4555-bdc5-22815fee1780" providerId="AD" clId="Web-{195ABCDD-C356-44F8-A65A-9B35A742D307}" dt="2021-05-06T13:57:29.844" v="377"/>
          <ac:spMkLst>
            <pc:docMk/>
            <pc:sldMk cId="3966218491" sldId="285"/>
            <ac:spMk id="12" creationId="{7E689040-6301-4CD3-A20F-EA809EAD514F}"/>
          </ac:spMkLst>
        </pc:spChg>
        <pc:spChg chg="add">
          <ac:chgData name="Marie Kasemierczak" userId="S::m.kasemierczak@ccenghien.org::8084d559-18a9-4555-bdc5-22815fee1780" providerId="AD" clId="Web-{195ABCDD-C356-44F8-A65A-9B35A742D307}" dt="2021-05-06T13:57:29.860" v="378"/>
          <ac:spMkLst>
            <pc:docMk/>
            <pc:sldMk cId="3966218491" sldId="285"/>
            <ac:spMk id="14" creationId="{3657DE79-27F8-4881-BE3B-5321D1801425}"/>
          </ac:spMkLst>
        </pc:spChg>
        <pc:spChg chg="add">
          <ac:chgData name="Marie Kasemierczak" userId="S::m.kasemierczak@ccenghien.org::8084d559-18a9-4555-bdc5-22815fee1780" providerId="AD" clId="Web-{195ABCDD-C356-44F8-A65A-9B35A742D307}" dt="2021-05-06T13:57:29.860" v="378"/>
          <ac:spMkLst>
            <pc:docMk/>
            <pc:sldMk cId="3966218491" sldId="285"/>
            <ac:spMk id="24" creationId="{085AB271-571D-4C19-9FCC-C760834A8937}"/>
          </ac:spMkLst>
        </pc:spChg>
        <pc:grpChg chg="add">
          <ac:chgData name="Marie Kasemierczak" userId="S::m.kasemierczak@ccenghien.org::8084d559-18a9-4555-bdc5-22815fee1780" providerId="AD" clId="Web-{195ABCDD-C356-44F8-A65A-9B35A742D307}" dt="2021-05-06T13:57:29.860" v="378"/>
          <ac:grpSpMkLst>
            <pc:docMk/>
            <pc:sldMk cId="3966218491" sldId="285"/>
            <ac:grpSpMk id="16" creationId="{DB733608-1322-485D-B942-B827E6997F08}"/>
          </ac:grpSpMkLst>
        </pc:grpChg>
      </pc:sldChg>
      <pc:sldChg chg="addSp modSp new mod setBg">
        <pc:chgData name="Marie Kasemierczak" userId="S::m.kasemierczak@ccenghien.org::8084d559-18a9-4555-bdc5-22815fee1780" providerId="AD" clId="Web-{195ABCDD-C356-44F8-A65A-9B35A742D307}" dt="2021-05-06T13:58:15.001" v="386"/>
        <pc:sldMkLst>
          <pc:docMk/>
          <pc:sldMk cId="2781670248" sldId="286"/>
        </pc:sldMkLst>
        <pc:spChg chg="mod">
          <ac:chgData name="Marie Kasemierczak" userId="S::m.kasemierczak@ccenghien.org::8084d559-18a9-4555-bdc5-22815fee1780" providerId="AD" clId="Web-{195ABCDD-C356-44F8-A65A-9B35A742D307}" dt="2021-05-06T13:58:15.001" v="386"/>
          <ac:spMkLst>
            <pc:docMk/>
            <pc:sldMk cId="2781670248" sldId="286"/>
            <ac:spMk id="2" creationId="{822F1D40-1EB6-443C-A1C3-76CD5C1C5DDF}"/>
          </ac:spMkLst>
        </pc:spChg>
        <pc:spChg chg="mod">
          <ac:chgData name="Marie Kasemierczak" userId="S::m.kasemierczak@ccenghien.org::8084d559-18a9-4555-bdc5-22815fee1780" providerId="AD" clId="Web-{195ABCDD-C356-44F8-A65A-9B35A742D307}" dt="2021-05-06T13:58:15.001" v="386"/>
          <ac:spMkLst>
            <pc:docMk/>
            <pc:sldMk cId="2781670248" sldId="286"/>
            <ac:spMk id="3" creationId="{37240B9F-453F-462D-B585-E4D7AC0AC9A0}"/>
          </ac:spMkLst>
        </pc:spChg>
        <pc:spChg chg="add">
          <ac:chgData name="Marie Kasemierczak" userId="S::m.kasemierczak@ccenghien.org::8084d559-18a9-4555-bdc5-22815fee1780" providerId="AD" clId="Web-{195ABCDD-C356-44F8-A65A-9B35A742D307}" dt="2021-05-06T13:58:15.001" v="386"/>
          <ac:spMkLst>
            <pc:docMk/>
            <pc:sldMk cId="2781670248" sldId="286"/>
            <ac:spMk id="8" creationId="{AFAE2A12-140C-4527-B721-72C1DD3FC66D}"/>
          </ac:spMkLst>
        </pc:spChg>
        <pc:spChg chg="add">
          <ac:chgData name="Marie Kasemierczak" userId="S::m.kasemierczak@ccenghien.org::8084d559-18a9-4555-bdc5-22815fee1780" providerId="AD" clId="Web-{195ABCDD-C356-44F8-A65A-9B35A742D307}" dt="2021-05-06T13:58:15.001" v="386"/>
          <ac:spMkLst>
            <pc:docMk/>
            <pc:sldMk cId="2781670248" sldId="286"/>
            <ac:spMk id="10" creationId="{A5B43FC7-6A19-4DF3-8506-485B555007D9}"/>
          </ac:spMkLst>
        </pc:spChg>
        <pc:spChg chg="add">
          <ac:chgData name="Marie Kasemierczak" userId="S::m.kasemierczak@ccenghien.org::8084d559-18a9-4555-bdc5-22815fee1780" providerId="AD" clId="Web-{195ABCDD-C356-44F8-A65A-9B35A742D307}" dt="2021-05-06T13:58:15.001" v="386"/>
          <ac:spMkLst>
            <pc:docMk/>
            <pc:sldMk cId="2781670248" sldId="286"/>
            <ac:spMk id="12" creationId="{7E689040-6301-4CD3-A20F-EA809EAD514F}"/>
          </ac:spMkLst>
        </pc:spChg>
      </pc:sldChg>
    </pc:docChg>
  </pc:docChgLst>
  <pc:docChgLst>
    <pc:chgData name="Marie Kasemierczak" userId="S::m.kasemierczak@ccenghien.org::8084d559-18a9-4555-bdc5-22815fee1780" providerId="AD" clId="Web-{3961FC55-0485-4245-8A34-9BA5594C9B74}"/>
    <pc:docChg chg="modSld">
      <pc:chgData name="Marie Kasemierczak" userId="S::m.kasemierczak@ccenghien.org::8084d559-18a9-4555-bdc5-22815fee1780" providerId="AD" clId="Web-{3961FC55-0485-4245-8A34-9BA5594C9B74}" dt="2021-04-29T13:26:05.452" v="1" actId="20577"/>
      <pc:docMkLst>
        <pc:docMk/>
      </pc:docMkLst>
      <pc:sldChg chg="modSp">
        <pc:chgData name="Marie Kasemierczak" userId="S::m.kasemierczak@ccenghien.org::8084d559-18a9-4555-bdc5-22815fee1780" providerId="AD" clId="Web-{3961FC55-0485-4245-8A34-9BA5594C9B74}" dt="2021-04-29T13:26:05.452" v="1" actId="20577"/>
        <pc:sldMkLst>
          <pc:docMk/>
          <pc:sldMk cId="1882113329" sldId="274"/>
        </pc:sldMkLst>
        <pc:spChg chg="mod">
          <ac:chgData name="Marie Kasemierczak" userId="S::m.kasemierczak@ccenghien.org::8084d559-18a9-4555-bdc5-22815fee1780" providerId="AD" clId="Web-{3961FC55-0485-4245-8A34-9BA5594C9B74}" dt="2021-04-29T13:26:05.452" v="1" actId="20577"/>
          <ac:spMkLst>
            <pc:docMk/>
            <pc:sldMk cId="1882113329" sldId="274"/>
            <ac:spMk id="6" creationId="{AC158909-1831-4146-947B-C8E8B183C048}"/>
          </ac:spMkLst>
        </pc:spChg>
      </pc:sldChg>
    </pc:docChg>
  </pc:docChgLst>
  <pc:docChgLst>
    <pc:chgData name="Marie Kasemierczak" userId="S::m.kasemierczak@ccenghien.org::8084d559-18a9-4555-bdc5-22815fee1780" providerId="AD" clId="Web-{B1C393DD-C4F9-4706-B9A9-3375E1551381}"/>
    <pc:docChg chg="modSld">
      <pc:chgData name="Marie Kasemierczak" userId="S::m.kasemierczak@ccenghien.org::8084d559-18a9-4555-bdc5-22815fee1780" providerId="AD" clId="Web-{B1C393DD-C4F9-4706-B9A9-3375E1551381}" dt="2021-05-01T12:31:30.766" v="10" actId="1076"/>
      <pc:docMkLst>
        <pc:docMk/>
      </pc:docMkLst>
      <pc:sldChg chg="addSp delSp modSp">
        <pc:chgData name="Marie Kasemierczak" userId="S::m.kasemierczak@ccenghien.org::8084d559-18a9-4555-bdc5-22815fee1780" providerId="AD" clId="Web-{B1C393DD-C4F9-4706-B9A9-3375E1551381}" dt="2021-05-01T12:10:52.888" v="5"/>
        <pc:sldMkLst>
          <pc:docMk/>
          <pc:sldMk cId="2868519573" sldId="260"/>
        </pc:sldMkLst>
        <pc:spChg chg="add del mod">
          <ac:chgData name="Marie Kasemierczak" userId="S::m.kasemierczak@ccenghien.org::8084d559-18a9-4555-bdc5-22815fee1780" providerId="AD" clId="Web-{B1C393DD-C4F9-4706-B9A9-3375E1551381}" dt="2021-05-01T12:10:52.888" v="5"/>
          <ac:spMkLst>
            <pc:docMk/>
            <pc:sldMk cId="2868519573" sldId="260"/>
            <ac:spMk id="9" creationId="{DB7156A2-48AE-4DC6-BE60-B98AD363CD3D}"/>
          </ac:spMkLst>
        </pc:spChg>
        <pc:picChg chg="del">
          <ac:chgData name="Marie Kasemierczak" userId="S::m.kasemierczak@ccenghien.org::8084d559-18a9-4555-bdc5-22815fee1780" providerId="AD" clId="Web-{B1C393DD-C4F9-4706-B9A9-3375E1551381}" dt="2021-05-01T12:10:40.622" v="3"/>
          <ac:picMkLst>
            <pc:docMk/>
            <pc:sldMk cId="2868519573" sldId="260"/>
            <ac:picMk id="3" creationId="{F2080486-4CF1-4070-A391-40E6320C983B}"/>
          </ac:picMkLst>
        </pc:picChg>
        <pc:picChg chg="add mod">
          <ac:chgData name="Marie Kasemierczak" userId="S::m.kasemierczak@ccenghien.org::8084d559-18a9-4555-bdc5-22815fee1780" providerId="AD" clId="Web-{B1C393DD-C4F9-4706-B9A9-3375E1551381}" dt="2021-05-01T12:10:36.106" v="2" actId="14100"/>
          <ac:picMkLst>
            <pc:docMk/>
            <pc:sldMk cId="2868519573" sldId="260"/>
            <ac:picMk id="6" creationId="{3518A3FE-A2A3-4583-BF05-595A7CDA5EF8}"/>
          </ac:picMkLst>
        </pc:picChg>
      </pc:sldChg>
      <pc:sldChg chg="addSp delSp modSp">
        <pc:chgData name="Marie Kasemierczak" userId="S::m.kasemierczak@ccenghien.org::8084d559-18a9-4555-bdc5-22815fee1780" providerId="AD" clId="Web-{B1C393DD-C4F9-4706-B9A9-3375E1551381}" dt="2021-05-01T12:31:30.766" v="10" actId="1076"/>
        <pc:sldMkLst>
          <pc:docMk/>
          <pc:sldMk cId="1735904084" sldId="261"/>
        </pc:sldMkLst>
        <pc:spChg chg="add del mod">
          <ac:chgData name="Marie Kasemierczak" userId="S::m.kasemierczak@ccenghien.org::8084d559-18a9-4555-bdc5-22815fee1780" providerId="AD" clId="Web-{B1C393DD-C4F9-4706-B9A9-3375E1551381}" dt="2021-05-01T12:30:46.093" v="7"/>
          <ac:spMkLst>
            <pc:docMk/>
            <pc:sldMk cId="1735904084" sldId="261"/>
            <ac:spMk id="4" creationId="{B9F29C27-7AB4-4136-A943-88B2CBFCA7B3}"/>
          </ac:spMkLst>
        </pc:spChg>
        <pc:picChg chg="del">
          <ac:chgData name="Marie Kasemierczak" userId="S::m.kasemierczak@ccenghien.org::8084d559-18a9-4555-bdc5-22815fee1780" providerId="AD" clId="Web-{B1C393DD-C4F9-4706-B9A9-3375E1551381}" dt="2021-05-01T12:30:16.640" v="6"/>
          <ac:picMkLst>
            <pc:docMk/>
            <pc:sldMk cId="1735904084" sldId="261"/>
            <ac:picMk id="5" creationId="{A35D680D-78E3-4779-994E-464515566EAB}"/>
          </ac:picMkLst>
        </pc:picChg>
        <pc:picChg chg="add mod ord">
          <ac:chgData name="Marie Kasemierczak" userId="S::m.kasemierczak@ccenghien.org::8084d559-18a9-4555-bdc5-22815fee1780" providerId="AD" clId="Web-{B1C393DD-C4F9-4706-B9A9-3375E1551381}" dt="2021-05-01T12:31:30.766" v="10" actId="1076"/>
          <ac:picMkLst>
            <pc:docMk/>
            <pc:sldMk cId="1735904084" sldId="261"/>
            <ac:picMk id="7" creationId="{39B8E9D8-72C4-405D-8E3C-0923A2B6A959}"/>
          </ac:picMkLst>
        </pc:picChg>
      </pc:sldChg>
    </pc:docChg>
  </pc:docChgLst>
  <pc:docChgLst>
    <pc:chgData name="Marie Kasemierczak" userId="S::m.kasemierczak@ccenghien.org::8084d559-18a9-4555-bdc5-22815fee1780" providerId="AD" clId="Web-{F1F0354A-953F-448A-87D7-FAB17913897E}"/>
    <pc:docChg chg="addSld delSld modSld">
      <pc:chgData name="Marie Kasemierczak" userId="S::m.kasemierczak@ccenghien.org::8084d559-18a9-4555-bdc5-22815fee1780" providerId="AD" clId="Web-{F1F0354A-953F-448A-87D7-FAB17913897E}" dt="2021-04-27T13:13:35.700" v="34" actId="1076"/>
      <pc:docMkLst>
        <pc:docMk/>
      </pc:docMkLst>
      <pc:sldChg chg="add del">
        <pc:chgData name="Marie Kasemierczak" userId="S::m.kasemierczak@ccenghien.org::8084d559-18a9-4555-bdc5-22815fee1780" providerId="AD" clId="Web-{F1F0354A-953F-448A-87D7-FAB17913897E}" dt="2021-04-27T13:09:21.889" v="1"/>
        <pc:sldMkLst>
          <pc:docMk/>
          <pc:sldMk cId="3342325449" sldId="267"/>
        </pc:sldMkLst>
      </pc:sldChg>
      <pc:sldChg chg="addSp delSp modSp add replId">
        <pc:chgData name="Marie Kasemierczak" userId="S::m.kasemierczak@ccenghien.org::8084d559-18a9-4555-bdc5-22815fee1780" providerId="AD" clId="Web-{F1F0354A-953F-448A-87D7-FAB17913897E}" dt="2021-04-27T13:10:13.954" v="9" actId="20577"/>
        <pc:sldMkLst>
          <pc:docMk/>
          <pc:sldMk cId="3272952580" sldId="268"/>
        </pc:sldMkLst>
        <pc:spChg chg="mod">
          <ac:chgData name="Marie Kasemierczak" userId="S::m.kasemierczak@ccenghien.org::8084d559-18a9-4555-bdc5-22815fee1780" providerId="AD" clId="Web-{F1F0354A-953F-448A-87D7-FAB17913897E}" dt="2021-04-27T13:10:13.954" v="9" actId="20577"/>
          <ac:spMkLst>
            <pc:docMk/>
            <pc:sldMk cId="3272952580" sldId="268"/>
            <ac:spMk id="2" creationId="{05D47575-5B77-4235-95B9-C4EB300534B4}"/>
          </ac:spMkLst>
        </pc:spChg>
        <pc:spChg chg="add del mod">
          <ac:chgData name="Marie Kasemierczak" userId="S::m.kasemierczak@ccenghien.org::8084d559-18a9-4555-bdc5-22815fee1780" providerId="AD" clId="Web-{F1F0354A-953F-448A-87D7-FAB17913897E}" dt="2021-04-27T13:09:33.311" v="4"/>
          <ac:spMkLst>
            <pc:docMk/>
            <pc:sldMk cId="3272952580" sldId="268"/>
            <ac:spMk id="5" creationId="{DABD9769-908B-479C-A1D6-CD06B3697B63}"/>
          </ac:spMkLst>
        </pc:spChg>
        <pc:picChg chg="del">
          <ac:chgData name="Marie Kasemierczak" userId="S::m.kasemierczak@ccenghien.org::8084d559-18a9-4555-bdc5-22815fee1780" providerId="AD" clId="Web-{F1F0354A-953F-448A-87D7-FAB17913897E}" dt="2021-04-27T13:09:31.874" v="3"/>
          <ac:picMkLst>
            <pc:docMk/>
            <pc:sldMk cId="3272952580" sldId="268"/>
            <ac:picMk id="3" creationId="{31334684-0B32-4BEA-9F4F-189D899681A4}"/>
          </ac:picMkLst>
        </pc:picChg>
        <pc:picChg chg="add mod ord">
          <ac:chgData name="Marie Kasemierczak" userId="S::m.kasemierczak@ccenghien.org::8084d559-18a9-4555-bdc5-22815fee1780" providerId="AD" clId="Web-{F1F0354A-953F-448A-87D7-FAB17913897E}" dt="2021-04-27T13:09:45.609" v="6" actId="1076"/>
          <ac:picMkLst>
            <pc:docMk/>
            <pc:sldMk cId="3272952580" sldId="268"/>
            <ac:picMk id="7" creationId="{9421ECE7-9168-4944-BA5C-7B9182E469DD}"/>
          </ac:picMkLst>
        </pc:picChg>
      </pc:sldChg>
      <pc:sldChg chg="modSp add replId">
        <pc:chgData name="Marie Kasemierczak" userId="S::m.kasemierczak@ccenghien.org::8084d559-18a9-4555-bdc5-22815fee1780" providerId="AD" clId="Web-{F1F0354A-953F-448A-87D7-FAB17913897E}" dt="2021-04-27T13:13:35.700" v="34" actId="1076"/>
        <pc:sldMkLst>
          <pc:docMk/>
          <pc:sldMk cId="1845359674" sldId="269"/>
        </pc:sldMkLst>
        <pc:spChg chg="mod">
          <ac:chgData name="Marie Kasemierczak" userId="S::m.kasemierczak@ccenghien.org::8084d559-18a9-4555-bdc5-22815fee1780" providerId="AD" clId="Web-{F1F0354A-953F-448A-87D7-FAB17913897E}" dt="2021-04-27T13:12:02.194" v="19" actId="20577"/>
          <ac:spMkLst>
            <pc:docMk/>
            <pc:sldMk cId="1845359674" sldId="269"/>
            <ac:spMk id="2" creationId="{05D47575-5B77-4235-95B9-C4EB300534B4}"/>
          </ac:spMkLst>
        </pc:spChg>
        <pc:spChg chg="mod">
          <ac:chgData name="Marie Kasemierczak" userId="S::m.kasemierczak@ccenghien.org::8084d559-18a9-4555-bdc5-22815fee1780" providerId="AD" clId="Web-{F1F0354A-953F-448A-87D7-FAB17913897E}" dt="2021-04-27T13:13:35.700" v="34" actId="1076"/>
          <ac:spMkLst>
            <pc:docMk/>
            <pc:sldMk cId="1845359674" sldId="269"/>
            <ac:spMk id="6" creationId="{AC158909-1831-4146-947B-C8E8B183C048}"/>
          </ac:spMkLst>
        </pc:spChg>
      </pc:sldChg>
      <pc:sldChg chg="modSp add replId">
        <pc:chgData name="Marie Kasemierczak" userId="S::m.kasemierczak@ccenghien.org::8084d559-18a9-4555-bdc5-22815fee1780" providerId="AD" clId="Web-{F1F0354A-953F-448A-87D7-FAB17913897E}" dt="2021-04-27T13:13:20.574" v="32" actId="1076"/>
        <pc:sldMkLst>
          <pc:docMk/>
          <pc:sldMk cId="2335367669" sldId="270"/>
        </pc:sldMkLst>
        <pc:spChg chg="mod">
          <ac:chgData name="Marie Kasemierczak" userId="S::m.kasemierczak@ccenghien.org::8084d559-18a9-4555-bdc5-22815fee1780" providerId="AD" clId="Web-{F1F0354A-953F-448A-87D7-FAB17913897E}" dt="2021-04-27T13:12:46.947" v="24" actId="1076"/>
          <ac:spMkLst>
            <pc:docMk/>
            <pc:sldMk cId="2335367669" sldId="270"/>
            <ac:spMk id="2" creationId="{05D47575-5B77-4235-95B9-C4EB300534B4}"/>
          </ac:spMkLst>
        </pc:spChg>
        <pc:spChg chg="mod">
          <ac:chgData name="Marie Kasemierczak" userId="S::m.kasemierczak@ccenghien.org::8084d559-18a9-4555-bdc5-22815fee1780" providerId="AD" clId="Web-{F1F0354A-953F-448A-87D7-FAB17913897E}" dt="2021-04-27T13:13:20.574" v="32" actId="1076"/>
          <ac:spMkLst>
            <pc:docMk/>
            <pc:sldMk cId="2335367669" sldId="270"/>
            <ac:spMk id="6" creationId="{AC158909-1831-4146-947B-C8E8B183C048}"/>
          </ac:spMkLst>
        </pc:spChg>
      </pc:sldChg>
      <pc:sldChg chg="addSp delSp modSp add replId">
        <pc:chgData name="Marie Kasemierczak" userId="S::m.kasemierczak@ccenghien.org::8084d559-18a9-4555-bdc5-22815fee1780" providerId="AD" clId="Web-{F1F0354A-953F-448A-87D7-FAB17913897E}" dt="2021-04-27T13:13:10.495" v="30"/>
        <pc:sldMkLst>
          <pc:docMk/>
          <pc:sldMk cId="3251825212" sldId="271"/>
        </pc:sldMkLst>
        <pc:spChg chg="add mod">
          <ac:chgData name="Marie Kasemierczak" userId="S::m.kasemierczak@ccenghien.org::8084d559-18a9-4555-bdc5-22815fee1780" providerId="AD" clId="Web-{F1F0354A-953F-448A-87D7-FAB17913897E}" dt="2021-04-27T13:13:10.495" v="30"/>
          <ac:spMkLst>
            <pc:docMk/>
            <pc:sldMk cId="3251825212" sldId="271"/>
            <ac:spMk id="4" creationId="{A385ACB3-ADC3-4908-BC3D-CA3EE9DE6596}"/>
          </ac:spMkLst>
        </pc:spChg>
        <pc:picChg chg="del">
          <ac:chgData name="Marie Kasemierczak" userId="S::m.kasemierczak@ccenghien.org::8084d559-18a9-4555-bdc5-22815fee1780" providerId="AD" clId="Web-{F1F0354A-953F-448A-87D7-FAB17913897E}" dt="2021-04-27T13:13:10.495" v="30"/>
          <ac:picMkLst>
            <pc:docMk/>
            <pc:sldMk cId="3251825212" sldId="271"/>
            <ac:picMk id="7" creationId="{9421ECE7-9168-4944-BA5C-7B9182E469DD}"/>
          </ac:picMkLst>
        </pc:picChg>
      </pc:sldChg>
    </pc:docChg>
  </pc:docChgLst>
  <pc:docChgLst>
    <pc:chgData clId="Web-{E35A8E8D-6675-4971-924B-3C9B398A602C}"/>
    <pc:docChg chg="modSld">
      <pc:chgData name="" userId="" providerId="" clId="Web-{E35A8E8D-6675-4971-924B-3C9B398A602C}" dt="2021-04-27T10:23:26.790" v="0"/>
      <pc:docMkLst>
        <pc:docMk/>
      </pc:docMkLst>
      <pc:sldChg chg="addSp delSp modSp">
        <pc:chgData name="" userId="" providerId="" clId="Web-{E35A8E8D-6675-4971-924B-3C9B398A602C}" dt="2021-04-27T10:23:26.790" v="0"/>
        <pc:sldMkLst>
          <pc:docMk/>
          <pc:sldMk cId="1724561366" sldId="259"/>
        </pc:sldMkLst>
        <pc:spChg chg="del">
          <ac:chgData name="" userId="" providerId="" clId="Web-{E35A8E8D-6675-4971-924B-3C9B398A602C}" dt="2021-04-27T10:23:26.790" v="0"/>
          <ac:spMkLst>
            <pc:docMk/>
            <pc:sldMk cId="1724561366" sldId="259"/>
            <ac:spMk id="3" creationId="{18B752BC-AB3B-4ACB-B9FE-DF7D19C46F5B}"/>
          </ac:spMkLst>
        </pc:spChg>
        <pc:picChg chg="add mod ord">
          <ac:chgData name="" userId="" providerId="" clId="Web-{E35A8E8D-6675-4971-924B-3C9B398A602C}" dt="2021-04-27T10:23:26.790" v="0"/>
          <ac:picMkLst>
            <pc:docMk/>
            <pc:sldMk cId="1724561366" sldId="259"/>
            <ac:picMk id="4" creationId="{35205A0B-7399-4855-9CF4-A0A429632F86}"/>
          </ac:picMkLst>
        </pc:picChg>
      </pc:sldChg>
    </pc:docChg>
  </pc:docChgLst>
  <pc:docChgLst>
    <pc:chgData name="Laurent Vanbergie" userId="S::l.vanbergie@ccenghien.org::b816041d-b1f8-4beb-bb47-67a380ee3445" providerId="AD" clId="Web-{62D2BFC9-3EAB-4F10-A691-E37B2E526CC4}"/>
    <pc:docChg chg="modSld">
      <pc:chgData name="Laurent Vanbergie" userId="S::l.vanbergie@ccenghien.org::b816041d-b1f8-4beb-bb47-67a380ee3445" providerId="AD" clId="Web-{62D2BFC9-3EAB-4F10-A691-E37B2E526CC4}" dt="2021-04-28T21:08:22.852" v="161" actId="20577"/>
      <pc:docMkLst>
        <pc:docMk/>
      </pc:docMkLst>
      <pc:sldChg chg="modSp">
        <pc:chgData name="Laurent Vanbergie" userId="S::l.vanbergie@ccenghien.org::b816041d-b1f8-4beb-bb47-67a380ee3445" providerId="AD" clId="Web-{62D2BFC9-3EAB-4F10-A691-E37B2E526CC4}" dt="2021-04-28T20:41:28.323" v="52" actId="20577"/>
        <pc:sldMkLst>
          <pc:docMk/>
          <pc:sldMk cId="3784089036" sldId="256"/>
        </pc:sldMkLst>
        <pc:spChg chg="mod">
          <ac:chgData name="Laurent Vanbergie" userId="S::l.vanbergie@ccenghien.org::b816041d-b1f8-4beb-bb47-67a380ee3445" providerId="AD" clId="Web-{62D2BFC9-3EAB-4F10-A691-E37B2E526CC4}" dt="2021-04-28T20:39:22.492" v="0" actId="20577"/>
          <ac:spMkLst>
            <pc:docMk/>
            <pc:sldMk cId="3784089036" sldId="256"/>
            <ac:spMk id="2" creationId="{00000000-0000-0000-0000-000000000000}"/>
          </ac:spMkLst>
        </pc:spChg>
        <pc:spChg chg="mod">
          <ac:chgData name="Laurent Vanbergie" userId="S::l.vanbergie@ccenghien.org::b816041d-b1f8-4beb-bb47-67a380ee3445" providerId="AD" clId="Web-{62D2BFC9-3EAB-4F10-A691-E37B2E526CC4}" dt="2021-04-28T20:41:28.323" v="52" actId="20577"/>
          <ac:spMkLst>
            <pc:docMk/>
            <pc:sldMk cId="3784089036" sldId="256"/>
            <ac:spMk id="3" creationId="{00000000-0000-0000-0000-000000000000}"/>
          </ac:spMkLst>
        </pc:spChg>
      </pc:sldChg>
      <pc:sldChg chg="modSp">
        <pc:chgData name="Laurent Vanbergie" userId="S::l.vanbergie@ccenghien.org::b816041d-b1f8-4beb-bb47-67a380ee3445" providerId="AD" clId="Web-{62D2BFC9-3EAB-4F10-A691-E37B2E526CC4}" dt="2021-04-28T20:45:07.767" v="83" actId="20577"/>
        <pc:sldMkLst>
          <pc:docMk/>
          <pc:sldMk cId="398247424" sldId="257"/>
        </pc:sldMkLst>
        <pc:spChg chg="mod">
          <ac:chgData name="Laurent Vanbergie" userId="S::l.vanbergie@ccenghien.org::b816041d-b1f8-4beb-bb47-67a380ee3445" providerId="AD" clId="Web-{62D2BFC9-3EAB-4F10-A691-E37B2E526CC4}" dt="2021-04-28T20:45:07.767" v="83" actId="20577"/>
          <ac:spMkLst>
            <pc:docMk/>
            <pc:sldMk cId="398247424" sldId="257"/>
            <ac:spMk id="3" creationId="{0546EC01-0130-4BCC-9534-C53268249406}"/>
          </ac:spMkLst>
        </pc:spChg>
      </pc:sldChg>
      <pc:sldChg chg="modSp">
        <pc:chgData name="Laurent Vanbergie" userId="S::l.vanbergie@ccenghien.org::b816041d-b1f8-4beb-bb47-67a380ee3445" providerId="AD" clId="Web-{62D2BFC9-3EAB-4F10-A691-E37B2E526CC4}" dt="2021-04-28T20:51:20.730" v="87" actId="20577"/>
        <pc:sldMkLst>
          <pc:docMk/>
          <pc:sldMk cId="3193356051" sldId="258"/>
        </pc:sldMkLst>
        <pc:spChg chg="mod">
          <ac:chgData name="Laurent Vanbergie" userId="S::l.vanbergie@ccenghien.org::b816041d-b1f8-4beb-bb47-67a380ee3445" providerId="AD" clId="Web-{62D2BFC9-3EAB-4F10-A691-E37B2E526CC4}" dt="2021-04-28T20:51:20.730" v="87" actId="20577"/>
          <ac:spMkLst>
            <pc:docMk/>
            <pc:sldMk cId="3193356051" sldId="258"/>
            <ac:spMk id="2" creationId="{BC954403-EE28-4B9B-AAF3-78FEB5E1A41B}"/>
          </ac:spMkLst>
        </pc:spChg>
      </pc:sldChg>
      <pc:sldChg chg="modSp">
        <pc:chgData name="Laurent Vanbergie" userId="S::l.vanbergie@ccenghien.org::b816041d-b1f8-4beb-bb47-67a380ee3445" providerId="AD" clId="Web-{62D2BFC9-3EAB-4F10-A691-E37B2E526CC4}" dt="2021-04-28T20:51:29.278" v="89" actId="20577"/>
        <pc:sldMkLst>
          <pc:docMk/>
          <pc:sldMk cId="1724561366" sldId="259"/>
        </pc:sldMkLst>
        <pc:spChg chg="mod">
          <ac:chgData name="Laurent Vanbergie" userId="S::l.vanbergie@ccenghien.org::b816041d-b1f8-4beb-bb47-67a380ee3445" providerId="AD" clId="Web-{62D2BFC9-3EAB-4F10-A691-E37B2E526CC4}" dt="2021-04-28T20:51:29.278" v="89" actId="20577"/>
          <ac:spMkLst>
            <pc:docMk/>
            <pc:sldMk cId="1724561366" sldId="259"/>
            <ac:spMk id="2" creationId="{33EAC271-C3F7-4697-AAB0-202C87F0819B}"/>
          </ac:spMkLst>
        </pc:spChg>
      </pc:sldChg>
      <pc:sldChg chg="modSp">
        <pc:chgData name="Laurent Vanbergie" userId="S::l.vanbergie@ccenghien.org::b816041d-b1f8-4beb-bb47-67a380ee3445" providerId="AD" clId="Web-{62D2BFC9-3EAB-4F10-A691-E37B2E526CC4}" dt="2021-04-28T20:51:34.200" v="91" actId="20577"/>
        <pc:sldMkLst>
          <pc:docMk/>
          <pc:sldMk cId="2868519573" sldId="260"/>
        </pc:sldMkLst>
        <pc:spChg chg="mod">
          <ac:chgData name="Laurent Vanbergie" userId="S::l.vanbergie@ccenghien.org::b816041d-b1f8-4beb-bb47-67a380ee3445" providerId="AD" clId="Web-{62D2BFC9-3EAB-4F10-A691-E37B2E526CC4}" dt="2021-04-28T20:51:34.200" v="91" actId="20577"/>
          <ac:spMkLst>
            <pc:docMk/>
            <pc:sldMk cId="2868519573" sldId="260"/>
            <ac:spMk id="2" creationId="{BF2BE291-2588-429D-A188-619C0BEF2F51}"/>
          </ac:spMkLst>
        </pc:spChg>
        <pc:picChg chg="mod">
          <ac:chgData name="Laurent Vanbergie" userId="S::l.vanbergie@ccenghien.org::b816041d-b1f8-4beb-bb47-67a380ee3445" providerId="AD" clId="Web-{62D2BFC9-3EAB-4F10-A691-E37B2E526CC4}" dt="2021-04-28T20:47:54.740" v="85" actId="1076"/>
          <ac:picMkLst>
            <pc:docMk/>
            <pc:sldMk cId="2868519573" sldId="260"/>
            <ac:picMk id="3" creationId="{F2080486-4CF1-4070-A391-40E6320C983B}"/>
          </ac:picMkLst>
        </pc:picChg>
      </pc:sldChg>
      <pc:sldChg chg="modSp">
        <pc:chgData name="Laurent Vanbergie" userId="S::l.vanbergie@ccenghien.org::b816041d-b1f8-4beb-bb47-67a380ee3445" providerId="AD" clId="Web-{62D2BFC9-3EAB-4F10-A691-E37B2E526CC4}" dt="2021-04-28T20:51:40.075" v="93" actId="20577"/>
        <pc:sldMkLst>
          <pc:docMk/>
          <pc:sldMk cId="1735904084" sldId="261"/>
        </pc:sldMkLst>
        <pc:spChg chg="mod">
          <ac:chgData name="Laurent Vanbergie" userId="S::l.vanbergie@ccenghien.org::b816041d-b1f8-4beb-bb47-67a380ee3445" providerId="AD" clId="Web-{62D2BFC9-3EAB-4F10-A691-E37B2E526CC4}" dt="2021-04-28T20:51:40.075" v="93" actId="20577"/>
          <ac:spMkLst>
            <pc:docMk/>
            <pc:sldMk cId="1735904084" sldId="261"/>
            <ac:spMk id="2" creationId="{05D47575-5B77-4235-95B9-C4EB300534B4}"/>
          </ac:spMkLst>
        </pc:spChg>
      </pc:sldChg>
      <pc:sldChg chg="modSp">
        <pc:chgData name="Laurent Vanbergie" userId="S::l.vanbergie@ccenghien.org::b816041d-b1f8-4beb-bb47-67a380ee3445" providerId="AD" clId="Web-{62D2BFC9-3EAB-4F10-A691-E37B2E526CC4}" dt="2021-04-28T20:52:00.247" v="95" actId="20577"/>
        <pc:sldMkLst>
          <pc:docMk/>
          <pc:sldMk cId="456041623" sldId="264"/>
        </pc:sldMkLst>
        <pc:spChg chg="mod">
          <ac:chgData name="Laurent Vanbergie" userId="S::l.vanbergie@ccenghien.org::b816041d-b1f8-4beb-bb47-67a380ee3445" providerId="AD" clId="Web-{62D2BFC9-3EAB-4F10-A691-E37B2E526CC4}" dt="2021-04-28T20:52:00.247" v="95" actId="20577"/>
          <ac:spMkLst>
            <pc:docMk/>
            <pc:sldMk cId="456041623" sldId="264"/>
            <ac:spMk id="2" creationId="{05D47575-5B77-4235-95B9-C4EB300534B4}"/>
          </ac:spMkLst>
        </pc:spChg>
      </pc:sldChg>
      <pc:sldChg chg="modSp">
        <pc:chgData name="Laurent Vanbergie" userId="S::l.vanbergie@ccenghien.org::b816041d-b1f8-4beb-bb47-67a380ee3445" providerId="AD" clId="Web-{62D2BFC9-3EAB-4F10-A691-E37B2E526CC4}" dt="2021-04-28T20:52:13.654" v="97" actId="20577"/>
        <pc:sldMkLst>
          <pc:docMk/>
          <pc:sldMk cId="4249133626" sldId="265"/>
        </pc:sldMkLst>
        <pc:spChg chg="mod">
          <ac:chgData name="Laurent Vanbergie" userId="S::l.vanbergie@ccenghien.org::b816041d-b1f8-4beb-bb47-67a380ee3445" providerId="AD" clId="Web-{62D2BFC9-3EAB-4F10-A691-E37B2E526CC4}" dt="2021-04-28T20:52:13.654" v="97" actId="20577"/>
          <ac:spMkLst>
            <pc:docMk/>
            <pc:sldMk cId="4249133626" sldId="265"/>
            <ac:spMk id="2" creationId="{05D47575-5B77-4235-95B9-C4EB300534B4}"/>
          </ac:spMkLst>
        </pc:spChg>
      </pc:sldChg>
      <pc:sldChg chg="modSp">
        <pc:chgData name="Laurent Vanbergie" userId="S::l.vanbergie@ccenghien.org::b816041d-b1f8-4beb-bb47-67a380ee3445" providerId="AD" clId="Web-{62D2BFC9-3EAB-4F10-A691-E37B2E526CC4}" dt="2021-04-28T20:53:14.374" v="100" actId="20577"/>
        <pc:sldMkLst>
          <pc:docMk/>
          <pc:sldMk cId="2890424494" sldId="266"/>
        </pc:sldMkLst>
        <pc:spChg chg="mod">
          <ac:chgData name="Laurent Vanbergie" userId="S::l.vanbergie@ccenghien.org::b816041d-b1f8-4beb-bb47-67a380ee3445" providerId="AD" clId="Web-{62D2BFC9-3EAB-4F10-A691-E37B2E526CC4}" dt="2021-04-28T20:53:14.374" v="100" actId="20577"/>
          <ac:spMkLst>
            <pc:docMk/>
            <pc:sldMk cId="2890424494" sldId="266"/>
            <ac:spMk id="2" creationId="{05D47575-5B77-4235-95B9-C4EB300534B4}"/>
          </ac:spMkLst>
        </pc:spChg>
      </pc:sldChg>
      <pc:sldChg chg="modSp">
        <pc:chgData name="Laurent Vanbergie" userId="S::l.vanbergie@ccenghien.org::b816041d-b1f8-4beb-bb47-67a380ee3445" providerId="AD" clId="Web-{62D2BFC9-3EAB-4F10-A691-E37B2E526CC4}" dt="2021-04-28T20:56:02.300" v="103" actId="20577"/>
        <pc:sldMkLst>
          <pc:docMk/>
          <pc:sldMk cId="3342325449" sldId="267"/>
        </pc:sldMkLst>
        <pc:spChg chg="mod">
          <ac:chgData name="Laurent Vanbergie" userId="S::l.vanbergie@ccenghien.org::b816041d-b1f8-4beb-bb47-67a380ee3445" providerId="AD" clId="Web-{62D2BFC9-3EAB-4F10-A691-E37B2E526CC4}" dt="2021-04-28T20:56:02.300" v="103" actId="20577"/>
          <ac:spMkLst>
            <pc:docMk/>
            <pc:sldMk cId="3342325449" sldId="267"/>
            <ac:spMk id="2" creationId="{05D47575-5B77-4235-95B9-C4EB300534B4}"/>
          </ac:spMkLst>
        </pc:spChg>
      </pc:sldChg>
      <pc:sldChg chg="modSp">
        <pc:chgData name="Laurent Vanbergie" userId="S::l.vanbergie@ccenghien.org::b816041d-b1f8-4beb-bb47-67a380ee3445" providerId="AD" clId="Web-{62D2BFC9-3EAB-4F10-A691-E37B2E526CC4}" dt="2021-04-28T20:56:40.911" v="107" actId="20577"/>
        <pc:sldMkLst>
          <pc:docMk/>
          <pc:sldMk cId="3272952580" sldId="268"/>
        </pc:sldMkLst>
        <pc:spChg chg="mod">
          <ac:chgData name="Laurent Vanbergie" userId="S::l.vanbergie@ccenghien.org::b816041d-b1f8-4beb-bb47-67a380ee3445" providerId="AD" clId="Web-{62D2BFC9-3EAB-4F10-A691-E37B2E526CC4}" dt="2021-04-28T20:56:40.911" v="107" actId="20577"/>
          <ac:spMkLst>
            <pc:docMk/>
            <pc:sldMk cId="3272952580" sldId="268"/>
            <ac:spMk id="2" creationId="{05D47575-5B77-4235-95B9-C4EB300534B4}"/>
          </ac:spMkLst>
        </pc:spChg>
      </pc:sldChg>
      <pc:sldChg chg="modSp">
        <pc:chgData name="Laurent Vanbergie" userId="S::l.vanbergie@ccenghien.org::b816041d-b1f8-4beb-bb47-67a380ee3445" providerId="AD" clId="Web-{62D2BFC9-3EAB-4F10-A691-E37B2E526CC4}" dt="2021-04-28T20:57:28.725" v="112" actId="20577"/>
        <pc:sldMkLst>
          <pc:docMk/>
          <pc:sldMk cId="1845359674" sldId="269"/>
        </pc:sldMkLst>
        <pc:spChg chg="mod">
          <ac:chgData name="Laurent Vanbergie" userId="S::l.vanbergie@ccenghien.org::b816041d-b1f8-4beb-bb47-67a380ee3445" providerId="AD" clId="Web-{62D2BFC9-3EAB-4F10-A691-E37B2E526CC4}" dt="2021-04-28T20:57:28.725" v="112" actId="20577"/>
          <ac:spMkLst>
            <pc:docMk/>
            <pc:sldMk cId="1845359674" sldId="269"/>
            <ac:spMk id="2" creationId="{05D47575-5B77-4235-95B9-C4EB300534B4}"/>
          </ac:spMkLst>
        </pc:spChg>
      </pc:sldChg>
      <pc:sldChg chg="modSp">
        <pc:chgData name="Laurent Vanbergie" userId="S::l.vanbergie@ccenghien.org::b816041d-b1f8-4beb-bb47-67a380ee3445" providerId="AD" clId="Web-{62D2BFC9-3EAB-4F10-A691-E37B2E526CC4}" dt="2021-04-28T20:58:58.446" v="114" actId="20577"/>
        <pc:sldMkLst>
          <pc:docMk/>
          <pc:sldMk cId="2335367669" sldId="270"/>
        </pc:sldMkLst>
        <pc:spChg chg="mod">
          <ac:chgData name="Laurent Vanbergie" userId="S::l.vanbergie@ccenghien.org::b816041d-b1f8-4beb-bb47-67a380ee3445" providerId="AD" clId="Web-{62D2BFC9-3EAB-4F10-A691-E37B2E526CC4}" dt="2021-04-28T20:58:58.446" v="114" actId="20577"/>
          <ac:spMkLst>
            <pc:docMk/>
            <pc:sldMk cId="2335367669" sldId="270"/>
            <ac:spMk id="2" creationId="{05D47575-5B77-4235-95B9-C4EB300534B4}"/>
          </ac:spMkLst>
        </pc:spChg>
      </pc:sldChg>
      <pc:sldChg chg="modSp">
        <pc:chgData name="Laurent Vanbergie" userId="S::l.vanbergie@ccenghien.org::b816041d-b1f8-4beb-bb47-67a380ee3445" providerId="AD" clId="Web-{62D2BFC9-3EAB-4F10-A691-E37B2E526CC4}" dt="2021-04-28T20:57:31.475" v="113" actId="20577"/>
        <pc:sldMkLst>
          <pc:docMk/>
          <pc:sldMk cId="3251825212" sldId="271"/>
        </pc:sldMkLst>
        <pc:spChg chg="mod">
          <ac:chgData name="Laurent Vanbergie" userId="S::l.vanbergie@ccenghien.org::b816041d-b1f8-4beb-bb47-67a380ee3445" providerId="AD" clId="Web-{62D2BFC9-3EAB-4F10-A691-E37B2E526CC4}" dt="2021-04-28T20:57:31.475" v="113" actId="20577"/>
          <ac:spMkLst>
            <pc:docMk/>
            <pc:sldMk cId="3251825212" sldId="271"/>
            <ac:spMk id="2" creationId="{05D47575-5B77-4235-95B9-C4EB300534B4}"/>
          </ac:spMkLst>
        </pc:spChg>
      </pc:sldChg>
      <pc:sldChg chg="modSp">
        <pc:chgData name="Laurent Vanbergie" userId="S::l.vanbergie@ccenghien.org::b816041d-b1f8-4beb-bb47-67a380ee3445" providerId="AD" clId="Web-{62D2BFC9-3EAB-4F10-A691-E37B2E526CC4}" dt="2021-04-28T20:59:11.181" v="116" actId="20577"/>
        <pc:sldMkLst>
          <pc:docMk/>
          <pc:sldMk cId="1190413917" sldId="272"/>
        </pc:sldMkLst>
        <pc:spChg chg="mod">
          <ac:chgData name="Laurent Vanbergie" userId="S::l.vanbergie@ccenghien.org::b816041d-b1f8-4beb-bb47-67a380ee3445" providerId="AD" clId="Web-{62D2BFC9-3EAB-4F10-A691-E37B2E526CC4}" dt="2021-04-28T20:59:11.181" v="116" actId="20577"/>
          <ac:spMkLst>
            <pc:docMk/>
            <pc:sldMk cId="1190413917" sldId="272"/>
            <ac:spMk id="2" creationId="{05D47575-5B77-4235-95B9-C4EB300534B4}"/>
          </ac:spMkLst>
        </pc:spChg>
      </pc:sldChg>
      <pc:sldChg chg="modSp">
        <pc:chgData name="Laurent Vanbergie" userId="S::l.vanbergie@ccenghien.org::b816041d-b1f8-4beb-bb47-67a380ee3445" providerId="AD" clId="Web-{62D2BFC9-3EAB-4F10-A691-E37B2E526CC4}" dt="2021-04-28T20:59:27.337" v="118" actId="20577"/>
        <pc:sldMkLst>
          <pc:docMk/>
          <pc:sldMk cId="4070651331" sldId="273"/>
        </pc:sldMkLst>
        <pc:spChg chg="mod">
          <ac:chgData name="Laurent Vanbergie" userId="S::l.vanbergie@ccenghien.org::b816041d-b1f8-4beb-bb47-67a380ee3445" providerId="AD" clId="Web-{62D2BFC9-3EAB-4F10-A691-E37B2E526CC4}" dt="2021-04-28T20:59:27.337" v="118" actId="20577"/>
          <ac:spMkLst>
            <pc:docMk/>
            <pc:sldMk cId="4070651331" sldId="273"/>
            <ac:spMk id="2" creationId="{05D47575-5B77-4235-95B9-C4EB300534B4}"/>
          </ac:spMkLst>
        </pc:spChg>
      </pc:sldChg>
      <pc:sldChg chg="modSp">
        <pc:chgData name="Laurent Vanbergie" userId="S::l.vanbergie@ccenghien.org::b816041d-b1f8-4beb-bb47-67a380ee3445" providerId="AD" clId="Web-{62D2BFC9-3EAB-4F10-A691-E37B2E526CC4}" dt="2021-04-28T21:00:43.167" v="127" actId="20577"/>
        <pc:sldMkLst>
          <pc:docMk/>
          <pc:sldMk cId="1882113329" sldId="274"/>
        </pc:sldMkLst>
        <pc:spChg chg="mod">
          <ac:chgData name="Laurent Vanbergie" userId="S::l.vanbergie@ccenghien.org::b816041d-b1f8-4beb-bb47-67a380ee3445" providerId="AD" clId="Web-{62D2BFC9-3EAB-4F10-A691-E37B2E526CC4}" dt="2021-04-28T20:59:45.338" v="120" actId="20577"/>
          <ac:spMkLst>
            <pc:docMk/>
            <pc:sldMk cId="1882113329" sldId="274"/>
            <ac:spMk id="2" creationId="{05D47575-5B77-4235-95B9-C4EB300534B4}"/>
          </ac:spMkLst>
        </pc:spChg>
        <pc:spChg chg="mod">
          <ac:chgData name="Laurent Vanbergie" userId="S::l.vanbergie@ccenghien.org::b816041d-b1f8-4beb-bb47-67a380ee3445" providerId="AD" clId="Web-{62D2BFC9-3EAB-4F10-A691-E37B2E526CC4}" dt="2021-04-28T21:00:43.167" v="127" actId="20577"/>
          <ac:spMkLst>
            <pc:docMk/>
            <pc:sldMk cId="1882113329" sldId="274"/>
            <ac:spMk id="7" creationId="{865A7D34-5EA1-4CBE-A206-E5F8E5EA69E1}"/>
          </ac:spMkLst>
        </pc:spChg>
      </pc:sldChg>
      <pc:sldChg chg="modSp">
        <pc:chgData name="Laurent Vanbergie" userId="S::l.vanbergie@ccenghien.org::b816041d-b1f8-4beb-bb47-67a380ee3445" providerId="AD" clId="Web-{62D2BFC9-3EAB-4F10-A691-E37B2E526CC4}" dt="2021-04-28T21:01:12.934" v="130" actId="20577"/>
        <pc:sldMkLst>
          <pc:docMk/>
          <pc:sldMk cId="1075693802" sldId="275"/>
        </pc:sldMkLst>
        <pc:spChg chg="mod">
          <ac:chgData name="Laurent Vanbergie" userId="S::l.vanbergie@ccenghien.org::b816041d-b1f8-4beb-bb47-67a380ee3445" providerId="AD" clId="Web-{62D2BFC9-3EAB-4F10-A691-E37B2E526CC4}" dt="2021-04-28T21:01:12.934" v="130" actId="20577"/>
          <ac:spMkLst>
            <pc:docMk/>
            <pc:sldMk cId="1075693802" sldId="275"/>
            <ac:spMk id="2" creationId="{05D47575-5B77-4235-95B9-C4EB300534B4}"/>
          </ac:spMkLst>
        </pc:spChg>
      </pc:sldChg>
      <pc:sldChg chg="modSp">
        <pc:chgData name="Laurent Vanbergie" userId="S::l.vanbergie@ccenghien.org::b816041d-b1f8-4beb-bb47-67a380ee3445" providerId="AD" clId="Web-{62D2BFC9-3EAB-4F10-A691-E37B2E526CC4}" dt="2021-04-28T21:01:18.559" v="131" actId="20577"/>
        <pc:sldMkLst>
          <pc:docMk/>
          <pc:sldMk cId="298238082" sldId="276"/>
        </pc:sldMkLst>
        <pc:spChg chg="mod">
          <ac:chgData name="Laurent Vanbergie" userId="S::l.vanbergie@ccenghien.org::b816041d-b1f8-4beb-bb47-67a380ee3445" providerId="AD" clId="Web-{62D2BFC9-3EAB-4F10-A691-E37B2E526CC4}" dt="2021-04-28T21:01:18.559" v="131" actId="20577"/>
          <ac:spMkLst>
            <pc:docMk/>
            <pc:sldMk cId="298238082" sldId="276"/>
            <ac:spMk id="2" creationId="{05D47575-5B77-4235-95B9-C4EB300534B4}"/>
          </ac:spMkLst>
        </pc:spChg>
      </pc:sldChg>
      <pc:sldChg chg="modSp">
        <pc:chgData name="Laurent Vanbergie" userId="S::l.vanbergie@ccenghien.org::b816041d-b1f8-4beb-bb47-67a380ee3445" providerId="AD" clId="Web-{62D2BFC9-3EAB-4F10-A691-E37B2E526CC4}" dt="2021-04-28T21:01:38.122" v="132" actId="20577"/>
        <pc:sldMkLst>
          <pc:docMk/>
          <pc:sldMk cId="2063916329" sldId="277"/>
        </pc:sldMkLst>
        <pc:spChg chg="mod">
          <ac:chgData name="Laurent Vanbergie" userId="S::l.vanbergie@ccenghien.org::b816041d-b1f8-4beb-bb47-67a380ee3445" providerId="AD" clId="Web-{62D2BFC9-3EAB-4F10-A691-E37B2E526CC4}" dt="2021-04-28T21:01:38.122" v="132" actId="20577"/>
          <ac:spMkLst>
            <pc:docMk/>
            <pc:sldMk cId="2063916329" sldId="277"/>
            <ac:spMk id="2" creationId="{05D47575-5B77-4235-95B9-C4EB300534B4}"/>
          </ac:spMkLst>
        </pc:spChg>
      </pc:sldChg>
      <pc:sldChg chg="modSp">
        <pc:chgData name="Laurent Vanbergie" userId="S::l.vanbergie@ccenghien.org::b816041d-b1f8-4beb-bb47-67a380ee3445" providerId="AD" clId="Web-{62D2BFC9-3EAB-4F10-A691-E37B2E526CC4}" dt="2021-04-28T21:02:41.046" v="134" actId="20577"/>
        <pc:sldMkLst>
          <pc:docMk/>
          <pc:sldMk cId="3918800112" sldId="278"/>
        </pc:sldMkLst>
        <pc:spChg chg="mod">
          <ac:chgData name="Laurent Vanbergie" userId="S::l.vanbergie@ccenghien.org::b816041d-b1f8-4beb-bb47-67a380ee3445" providerId="AD" clId="Web-{62D2BFC9-3EAB-4F10-A691-E37B2E526CC4}" dt="2021-04-28T21:02:41.046" v="134" actId="20577"/>
          <ac:spMkLst>
            <pc:docMk/>
            <pc:sldMk cId="3918800112" sldId="278"/>
            <ac:spMk id="2" creationId="{05D47575-5B77-4235-95B9-C4EB300534B4}"/>
          </ac:spMkLst>
        </pc:spChg>
      </pc:sldChg>
      <pc:sldChg chg="modSp">
        <pc:chgData name="Laurent Vanbergie" userId="S::l.vanbergie@ccenghien.org::b816041d-b1f8-4beb-bb47-67a380ee3445" providerId="AD" clId="Web-{62D2BFC9-3EAB-4F10-A691-E37B2E526CC4}" dt="2021-04-28T21:04:03.735" v="142" actId="20577"/>
        <pc:sldMkLst>
          <pc:docMk/>
          <pc:sldMk cId="1825354103" sldId="279"/>
        </pc:sldMkLst>
        <pc:spChg chg="mod">
          <ac:chgData name="Laurent Vanbergie" userId="S::l.vanbergie@ccenghien.org::b816041d-b1f8-4beb-bb47-67a380ee3445" providerId="AD" clId="Web-{62D2BFC9-3EAB-4F10-A691-E37B2E526CC4}" dt="2021-04-28T21:04:03.735" v="142" actId="20577"/>
          <ac:spMkLst>
            <pc:docMk/>
            <pc:sldMk cId="1825354103" sldId="279"/>
            <ac:spMk id="2" creationId="{05D47575-5B77-4235-95B9-C4EB300534B4}"/>
          </ac:spMkLst>
        </pc:spChg>
      </pc:sldChg>
      <pc:sldChg chg="modSp">
        <pc:chgData name="Laurent Vanbergie" userId="S::l.vanbergie@ccenghien.org::b816041d-b1f8-4beb-bb47-67a380ee3445" providerId="AD" clId="Web-{62D2BFC9-3EAB-4F10-A691-E37B2E526CC4}" dt="2021-04-28T21:04:39.049" v="146" actId="20577"/>
        <pc:sldMkLst>
          <pc:docMk/>
          <pc:sldMk cId="819653061" sldId="280"/>
        </pc:sldMkLst>
        <pc:spChg chg="mod">
          <ac:chgData name="Laurent Vanbergie" userId="S::l.vanbergie@ccenghien.org::b816041d-b1f8-4beb-bb47-67a380ee3445" providerId="AD" clId="Web-{62D2BFC9-3EAB-4F10-A691-E37B2E526CC4}" dt="2021-04-28T21:04:39.049" v="146" actId="20577"/>
          <ac:spMkLst>
            <pc:docMk/>
            <pc:sldMk cId="819653061" sldId="280"/>
            <ac:spMk id="2" creationId="{05D47575-5B77-4235-95B9-C4EB300534B4}"/>
          </ac:spMkLst>
        </pc:spChg>
      </pc:sldChg>
      <pc:sldChg chg="modSp">
        <pc:chgData name="Laurent Vanbergie" userId="S::l.vanbergie@ccenghien.org::b816041d-b1f8-4beb-bb47-67a380ee3445" providerId="AD" clId="Web-{62D2BFC9-3EAB-4F10-A691-E37B2E526CC4}" dt="2021-04-28T21:06:56.193" v="149" actId="20577"/>
        <pc:sldMkLst>
          <pc:docMk/>
          <pc:sldMk cId="3066013606" sldId="282"/>
        </pc:sldMkLst>
        <pc:spChg chg="mod">
          <ac:chgData name="Laurent Vanbergie" userId="S::l.vanbergie@ccenghien.org::b816041d-b1f8-4beb-bb47-67a380ee3445" providerId="AD" clId="Web-{62D2BFC9-3EAB-4F10-A691-E37B2E526CC4}" dt="2021-04-28T21:06:56.193" v="149" actId="20577"/>
          <ac:spMkLst>
            <pc:docMk/>
            <pc:sldMk cId="3066013606" sldId="282"/>
            <ac:spMk id="2" creationId="{05D47575-5B77-4235-95B9-C4EB300534B4}"/>
          </ac:spMkLst>
        </pc:spChg>
      </pc:sldChg>
      <pc:sldChg chg="modSp">
        <pc:chgData name="Laurent Vanbergie" userId="S::l.vanbergie@ccenghien.org::b816041d-b1f8-4beb-bb47-67a380ee3445" providerId="AD" clId="Web-{62D2BFC9-3EAB-4F10-A691-E37B2E526CC4}" dt="2021-04-28T21:08:22.852" v="161" actId="20577"/>
        <pc:sldMkLst>
          <pc:docMk/>
          <pc:sldMk cId="3809709314" sldId="283"/>
        </pc:sldMkLst>
        <pc:spChg chg="mod">
          <ac:chgData name="Laurent Vanbergie" userId="S::l.vanbergie@ccenghien.org::b816041d-b1f8-4beb-bb47-67a380ee3445" providerId="AD" clId="Web-{62D2BFC9-3EAB-4F10-A691-E37B2E526CC4}" dt="2021-04-28T21:08:22.852" v="161" actId="20577"/>
          <ac:spMkLst>
            <pc:docMk/>
            <pc:sldMk cId="3809709314" sldId="283"/>
            <ac:spMk id="8" creationId="{C4021F6E-D825-4F0F-B50A-B5A30AA4C00E}"/>
          </ac:spMkLst>
        </pc:spChg>
      </pc:sldChg>
    </pc:docChg>
  </pc:docChgLst>
  <pc:docChgLst>
    <pc:chgData name="Marie Kasemierczak" userId="S::m.kasemierczak@ccenghien.org::8084d559-18a9-4555-bdc5-22815fee1780" providerId="AD" clId="Web-{338522FC-223D-4286-A627-3866373FE12A}"/>
    <pc:docChg chg="modSld">
      <pc:chgData name="Marie Kasemierczak" userId="S::m.kasemierczak@ccenghien.org::8084d559-18a9-4555-bdc5-22815fee1780" providerId="AD" clId="Web-{338522FC-223D-4286-A627-3866373FE12A}" dt="2021-05-12T11:35:45.392" v="6" actId="1076"/>
      <pc:docMkLst>
        <pc:docMk/>
      </pc:docMkLst>
      <pc:sldChg chg="addSp delSp modSp">
        <pc:chgData name="Marie Kasemierczak" userId="S::m.kasemierczak@ccenghien.org::8084d559-18a9-4555-bdc5-22815fee1780" providerId="AD" clId="Web-{338522FC-223D-4286-A627-3866373FE12A}" dt="2021-05-12T11:35:45.392" v="6" actId="1076"/>
        <pc:sldMkLst>
          <pc:docMk/>
          <pc:sldMk cId="1735904084" sldId="261"/>
        </pc:sldMkLst>
        <pc:spChg chg="add del mod">
          <ac:chgData name="Marie Kasemierczak" userId="S::m.kasemierczak@ccenghien.org::8084d559-18a9-4555-bdc5-22815fee1780" providerId="AD" clId="Web-{338522FC-223D-4286-A627-3866373FE12A}" dt="2021-05-12T11:34:51.139" v="2"/>
          <ac:spMkLst>
            <pc:docMk/>
            <pc:sldMk cId="1735904084" sldId="261"/>
            <ac:spMk id="4" creationId="{326A0F3B-280C-4BE1-A7B8-87A7B1895F8C}"/>
          </ac:spMkLst>
        </pc:spChg>
        <pc:picChg chg="add mod ord">
          <ac:chgData name="Marie Kasemierczak" userId="S::m.kasemierczak@ccenghien.org::8084d559-18a9-4555-bdc5-22815fee1780" providerId="AD" clId="Web-{338522FC-223D-4286-A627-3866373FE12A}" dt="2021-05-12T11:35:45.392" v="6" actId="1076"/>
          <ac:picMkLst>
            <pc:docMk/>
            <pc:sldMk cId="1735904084" sldId="261"/>
            <ac:picMk id="5" creationId="{06FEFA2A-7F6B-4172-BBDC-8E1DD7E0F729}"/>
          </ac:picMkLst>
        </pc:picChg>
        <pc:picChg chg="del">
          <ac:chgData name="Marie Kasemierczak" userId="S::m.kasemierczak@ccenghien.org::8084d559-18a9-4555-bdc5-22815fee1780" providerId="AD" clId="Web-{338522FC-223D-4286-A627-3866373FE12A}" dt="2021-05-12T11:34:13.997" v="1"/>
          <ac:picMkLst>
            <pc:docMk/>
            <pc:sldMk cId="1735904084" sldId="261"/>
            <ac:picMk id="7" creationId="{39B8E9D8-72C4-405D-8E3C-0923A2B6A959}"/>
          </ac:picMkLst>
        </pc:picChg>
      </pc:sldChg>
      <pc:sldChg chg="modSp">
        <pc:chgData name="Marie Kasemierczak" userId="S::m.kasemierczak@ccenghien.org::8084d559-18a9-4555-bdc5-22815fee1780" providerId="AD" clId="Web-{338522FC-223D-4286-A627-3866373FE12A}" dt="2021-05-12T11:27:13.599" v="0" actId="1076"/>
        <pc:sldMkLst>
          <pc:docMk/>
          <pc:sldMk cId="4258932527" sldId="292"/>
        </pc:sldMkLst>
        <pc:spChg chg="mod">
          <ac:chgData name="Marie Kasemierczak" userId="S::m.kasemierczak@ccenghien.org::8084d559-18a9-4555-bdc5-22815fee1780" providerId="AD" clId="Web-{338522FC-223D-4286-A627-3866373FE12A}" dt="2021-05-12T11:27:13.599" v="0" actId="1076"/>
          <ac:spMkLst>
            <pc:docMk/>
            <pc:sldMk cId="4258932527" sldId="292"/>
            <ac:spMk id="6" creationId="{1C756CEB-59AF-4104-86CF-B3D83E526DC8}"/>
          </ac:spMkLst>
        </pc:spChg>
      </pc:sldChg>
    </pc:docChg>
  </pc:docChgLst>
  <pc:docChgLst>
    <pc:chgData name="Marie Kasemierczak" userId="S::m.kasemierczak@ccenghien.org::8084d559-18a9-4555-bdc5-22815fee1780" providerId="AD" clId="Web-{9AE7A72D-9F42-4DC9-AF59-1696C2869897}"/>
    <pc:docChg chg="modSld">
      <pc:chgData name="Marie Kasemierczak" userId="S::m.kasemierczak@ccenghien.org::8084d559-18a9-4555-bdc5-22815fee1780" providerId="AD" clId="Web-{9AE7A72D-9F42-4DC9-AF59-1696C2869897}" dt="2021-05-19T08:18:39.071" v="0" actId="20577"/>
      <pc:docMkLst>
        <pc:docMk/>
      </pc:docMkLst>
      <pc:sldChg chg="modSp">
        <pc:chgData name="Marie Kasemierczak" userId="S::m.kasemierczak@ccenghien.org::8084d559-18a9-4555-bdc5-22815fee1780" providerId="AD" clId="Web-{9AE7A72D-9F42-4DC9-AF59-1696C2869897}" dt="2021-05-19T08:18:39.071" v="0" actId="20577"/>
        <pc:sldMkLst>
          <pc:docMk/>
          <pc:sldMk cId="2335367669" sldId="270"/>
        </pc:sldMkLst>
        <pc:spChg chg="mod">
          <ac:chgData name="Marie Kasemierczak" userId="S::m.kasemierczak@ccenghien.org::8084d559-18a9-4555-bdc5-22815fee1780" providerId="AD" clId="Web-{9AE7A72D-9F42-4DC9-AF59-1696C2869897}" dt="2021-05-19T08:18:39.071" v="0" actId="20577"/>
          <ac:spMkLst>
            <pc:docMk/>
            <pc:sldMk cId="2335367669" sldId="270"/>
            <ac:spMk id="2" creationId="{05D47575-5B77-4235-95B9-C4EB300534B4}"/>
          </ac:spMkLst>
        </pc:spChg>
      </pc:sldChg>
    </pc:docChg>
  </pc:docChgLst>
  <pc:docChgLst>
    <pc:chgData name="Marie Kasemierczak" userId="S::m.kasemierczak@ccenghien.org::8084d559-18a9-4555-bdc5-22815fee1780" providerId="AD" clId="Web-{26B07D4F-C1CC-410E-BB3E-1CA7ED597833}"/>
    <pc:docChg chg="modSld">
      <pc:chgData name="Marie Kasemierczak" userId="S::m.kasemierczak@ccenghien.org::8084d559-18a9-4555-bdc5-22815fee1780" providerId="AD" clId="Web-{26B07D4F-C1CC-410E-BB3E-1CA7ED597833}" dt="2021-04-29T09:31:18.555" v="32" actId="1076"/>
      <pc:docMkLst>
        <pc:docMk/>
      </pc:docMkLst>
      <pc:sldChg chg="modSp">
        <pc:chgData name="Marie Kasemierczak" userId="S::m.kasemierczak@ccenghien.org::8084d559-18a9-4555-bdc5-22815fee1780" providerId="AD" clId="Web-{26B07D4F-C1CC-410E-BB3E-1CA7ED597833}" dt="2021-04-29T09:30:10.677" v="17" actId="20577"/>
        <pc:sldMkLst>
          <pc:docMk/>
          <pc:sldMk cId="2868519573" sldId="260"/>
        </pc:sldMkLst>
        <pc:spChg chg="mod">
          <ac:chgData name="Marie Kasemierczak" userId="S::m.kasemierczak@ccenghien.org::8084d559-18a9-4555-bdc5-22815fee1780" providerId="AD" clId="Web-{26B07D4F-C1CC-410E-BB3E-1CA7ED597833}" dt="2021-04-29T09:30:10.677" v="17" actId="20577"/>
          <ac:spMkLst>
            <pc:docMk/>
            <pc:sldMk cId="2868519573" sldId="260"/>
            <ac:spMk id="4" creationId="{73D20820-D26A-4DC2-A5CF-601F9C139204}"/>
          </ac:spMkLst>
        </pc:spChg>
      </pc:sldChg>
      <pc:sldChg chg="modSp">
        <pc:chgData name="Marie Kasemierczak" userId="S::m.kasemierczak@ccenghien.org::8084d559-18a9-4555-bdc5-22815fee1780" providerId="AD" clId="Web-{26B07D4F-C1CC-410E-BB3E-1CA7ED597833}" dt="2021-04-29T09:30:18.052" v="20" actId="20577"/>
        <pc:sldMkLst>
          <pc:docMk/>
          <pc:sldMk cId="1735904084" sldId="261"/>
        </pc:sldMkLst>
        <pc:spChg chg="mod">
          <ac:chgData name="Marie Kasemierczak" userId="S::m.kasemierczak@ccenghien.org::8084d559-18a9-4555-bdc5-22815fee1780" providerId="AD" clId="Web-{26B07D4F-C1CC-410E-BB3E-1CA7ED597833}" dt="2021-04-29T09:30:18.052" v="20" actId="20577"/>
          <ac:spMkLst>
            <pc:docMk/>
            <pc:sldMk cId="1735904084" sldId="261"/>
            <ac:spMk id="6" creationId="{AC158909-1831-4146-947B-C8E8B183C048}"/>
          </ac:spMkLst>
        </pc:spChg>
      </pc:sldChg>
      <pc:sldChg chg="modSp">
        <pc:chgData name="Marie Kasemierczak" userId="S::m.kasemierczak@ccenghien.org::8084d559-18a9-4555-bdc5-22815fee1780" providerId="AD" clId="Web-{26B07D4F-C1CC-410E-BB3E-1CA7ED597833}" dt="2021-04-29T09:30:27.959" v="23" actId="20577"/>
        <pc:sldMkLst>
          <pc:docMk/>
          <pc:sldMk cId="2890424494" sldId="266"/>
        </pc:sldMkLst>
        <pc:spChg chg="mod">
          <ac:chgData name="Marie Kasemierczak" userId="S::m.kasemierczak@ccenghien.org::8084d559-18a9-4555-bdc5-22815fee1780" providerId="AD" clId="Web-{26B07D4F-C1CC-410E-BB3E-1CA7ED597833}" dt="2021-04-29T09:30:27.959" v="23" actId="20577"/>
          <ac:spMkLst>
            <pc:docMk/>
            <pc:sldMk cId="2890424494" sldId="266"/>
            <ac:spMk id="6" creationId="{AC158909-1831-4146-947B-C8E8B183C048}"/>
          </ac:spMkLst>
        </pc:spChg>
      </pc:sldChg>
      <pc:sldChg chg="modSp">
        <pc:chgData name="Marie Kasemierczak" userId="S::m.kasemierczak@ccenghien.org::8084d559-18a9-4555-bdc5-22815fee1780" providerId="AD" clId="Web-{26B07D4F-C1CC-410E-BB3E-1CA7ED597833}" dt="2021-04-29T09:30:52.226" v="25" actId="20577"/>
        <pc:sldMkLst>
          <pc:docMk/>
          <pc:sldMk cId="1882113329" sldId="274"/>
        </pc:sldMkLst>
        <pc:spChg chg="mod">
          <ac:chgData name="Marie Kasemierczak" userId="S::m.kasemierczak@ccenghien.org::8084d559-18a9-4555-bdc5-22815fee1780" providerId="AD" clId="Web-{26B07D4F-C1CC-410E-BB3E-1CA7ED597833}" dt="2021-04-29T09:30:52.226" v="25" actId="20577"/>
          <ac:spMkLst>
            <pc:docMk/>
            <pc:sldMk cId="1882113329" sldId="274"/>
            <ac:spMk id="6" creationId="{AC158909-1831-4146-947B-C8E8B183C048}"/>
          </ac:spMkLst>
        </pc:spChg>
      </pc:sldChg>
      <pc:sldChg chg="modSp">
        <pc:chgData name="Marie Kasemierczak" userId="S::m.kasemierczak@ccenghien.org::8084d559-18a9-4555-bdc5-22815fee1780" providerId="AD" clId="Web-{26B07D4F-C1CC-410E-BB3E-1CA7ED597833}" dt="2021-04-29T09:31:03.633" v="28" actId="20577"/>
        <pc:sldMkLst>
          <pc:docMk/>
          <pc:sldMk cId="3918800112" sldId="278"/>
        </pc:sldMkLst>
        <pc:spChg chg="mod">
          <ac:chgData name="Marie Kasemierczak" userId="S::m.kasemierczak@ccenghien.org::8084d559-18a9-4555-bdc5-22815fee1780" providerId="AD" clId="Web-{26B07D4F-C1CC-410E-BB3E-1CA7ED597833}" dt="2021-04-29T09:31:03.633" v="28" actId="20577"/>
          <ac:spMkLst>
            <pc:docMk/>
            <pc:sldMk cId="3918800112" sldId="278"/>
            <ac:spMk id="6" creationId="{AC158909-1831-4146-947B-C8E8B183C048}"/>
          </ac:spMkLst>
        </pc:spChg>
      </pc:sldChg>
      <pc:sldChg chg="modSp">
        <pc:chgData name="Marie Kasemierczak" userId="S::m.kasemierczak@ccenghien.org::8084d559-18a9-4555-bdc5-22815fee1780" providerId="AD" clId="Web-{26B07D4F-C1CC-410E-BB3E-1CA7ED597833}" dt="2021-04-29T09:31:18.555" v="32" actId="1076"/>
        <pc:sldMkLst>
          <pc:docMk/>
          <pc:sldMk cId="3066013606" sldId="282"/>
        </pc:sldMkLst>
        <pc:spChg chg="mod">
          <ac:chgData name="Marie Kasemierczak" userId="S::m.kasemierczak@ccenghien.org::8084d559-18a9-4555-bdc5-22815fee1780" providerId="AD" clId="Web-{26B07D4F-C1CC-410E-BB3E-1CA7ED597833}" dt="2021-04-29T09:31:18.555" v="32" actId="1076"/>
          <ac:spMkLst>
            <pc:docMk/>
            <pc:sldMk cId="3066013606" sldId="282"/>
            <ac:spMk id="6" creationId="{AC158909-1831-4146-947B-C8E8B183C048}"/>
          </ac:spMkLst>
        </pc:spChg>
      </pc:sldChg>
    </pc:docChg>
  </pc:docChgLst>
  <pc:docChgLst>
    <pc:chgData name="Marie Kasemierczak" userId="S::m.kasemierczak@ccenghien.org::8084d559-18a9-4555-bdc5-22815fee1780" providerId="AD" clId="Web-{C06ACDD3-3B75-486B-BF73-DF909091C71A}"/>
    <pc:docChg chg="modSld sldOrd">
      <pc:chgData name="Marie Kasemierczak" userId="S::m.kasemierczak@ccenghien.org::8084d559-18a9-4555-bdc5-22815fee1780" providerId="AD" clId="Web-{C06ACDD3-3B75-486B-BF73-DF909091C71A}" dt="2021-04-27T14:04:04.284" v="39"/>
      <pc:docMkLst>
        <pc:docMk/>
      </pc:docMkLst>
      <pc:sldChg chg="ord">
        <pc:chgData name="Marie Kasemierczak" userId="S::m.kasemierczak@ccenghien.org::8084d559-18a9-4555-bdc5-22815fee1780" providerId="AD" clId="Web-{C06ACDD3-3B75-486B-BF73-DF909091C71A}" dt="2021-04-27T14:04:04.284" v="39"/>
        <pc:sldMkLst>
          <pc:docMk/>
          <pc:sldMk cId="2335367669" sldId="270"/>
        </pc:sldMkLst>
      </pc:sldChg>
      <pc:sldChg chg="addSp delSp modSp addAnim delAnim">
        <pc:chgData name="Marie Kasemierczak" userId="S::m.kasemierczak@ccenghien.org::8084d559-18a9-4555-bdc5-22815fee1780" providerId="AD" clId="Web-{C06ACDD3-3B75-486B-BF73-DF909091C71A}" dt="2021-04-27T14:03:43.207" v="38" actId="1076"/>
        <pc:sldMkLst>
          <pc:docMk/>
          <pc:sldMk cId="3251825212" sldId="271"/>
        </pc:sldMkLst>
        <pc:spChg chg="mod">
          <ac:chgData name="Marie Kasemierczak" userId="S::m.kasemierczak@ccenghien.org::8084d559-18a9-4555-bdc5-22815fee1780" providerId="AD" clId="Web-{C06ACDD3-3B75-486B-BF73-DF909091C71A}" dt="2021-04-27T14:03:24.986" v="34" actId="1076"/>
          <ac:spMkLst>
            <pc:docMk/>
            <pc:sldMk cId="3251825212" sldId="271"/>
            <ac:spMk id="2" creationId="{05D47575-5B77-4235-95B9-C4EB300534B4}"/>
          </ac:spMkLst>
        </pc:spChg>
        <pc:spChg chg="del">
          <ac:chgData name="Marie Kasemierczak" userId="S::m.kasemierczak@ccenghien.org::8084d559-18a9-4555-bdc5-22815fee1780" providerId="AD" clId="Web-{C06ACDD3-3B75-486B-BF73-DF909091C71A}" dt="2021-04-27T14:01:03.827" v="0"/>
          <ac:spMkLst>
            <pc:docMk/>
            <pc:sldMk cId="3251825212" sldId="271"/>
            <ac:spMk id="4" creationId="{A385ACB3-ADC3-4908-BC3D-CA3EE9DE6596}"/>
          </ac:spMkLst>
        </pc:spChg>
        <pc:spChg chg="del mod ord">
          <ac:chgData name="Marie Kasemierczak" userId="S::m.kasemierczak@ccenghien.org::8084d559-18a9-4555-bdc5-22815fee1780" providerId="AD" clId="Web-{C06ACDD3-3B75-486B-BF73-DF909091C71A}" dt="2021-04-27T14:02:28.688" v="24"/>
          <ac:spMkLst>
            <pc:docMk/>
            <pc:sldMk cId="3251825212" sldId="271"/>
            <ac:spMk id="6" creationId="{AC158909-1831-4146-947B-C8E8B183C048}"/>
          </ac:spMkLst>
        </pc:spChg>
        <pc:spChg chg="add del">
          <ac:chgData name="Marie Kasemierczak" userId="S::m.kasemierczak@ccenghien.org::8084d559-18a9-4555-bdc5-22815fee1780" providerId="AD" clId="Web-{C06ACDD3-3B75-486B-BF73-DF909091C71A}" dt="2021-04-27T14:02:02.625" v="19"/>
          <ac:spMkLst>
            <pc:docMk/>
            <pc:sldMk cId="3251825212" sldId="271"/>
            <ac:spMk id="29" creationId="{09646535-AEF6-4883-A4F9-EEC1F8B4319E}"/>
          </ac:spMkLst>
        </pc:spChg>
        <pc:spChg chg="add del">
          <ac:chgData name="Marie Kasemierczak" userId="S::m.kasemierczak@ccenghien.org::8084d559-18a9-4555-bdc5-22815fee1780" providerId="AD" clId="Web-{C06ACDD3-3B75-486B-BF73-DF909091C71A}" dt="2021-04-27T14:02:02.625" v="19"/>
          <ac:spMkLst>
            <pc:docMk/>
            <pc:sldMk cId="3251825212" sldId="271"/>
            <ac:spMk id="30" creationId="{A20E4EF1-6AA9-4634-A88F-49303780651A}"/>
          </ac:spMkLst>
        </pc:spChg>
        <pc:spChg chg="add del">
          <ac:chgData name="Marie Kasemierczak" userId="S::m.kasemierczak@ccenghien.org::8084d559-18a9-4555-bdc5-22815fee1780" providerId="AD" clId="Web-{C06ACDD3-3B75-486B-BF73-DF909091C71A}" dt="2021-04-27T14:02:02.625" v="19"/>
          <ac:spMkLst>
            <pc:docMk/>
            <pc:sldMk cId="3251825212" sldId="271"/>
            <ac:spMk id="31" creationId="{DD0558E7-61D4-43D8-ADB8-96DE97118653}"/>
          </ac:spMkLst>
        </pc:spChg>
        <pc:spChg chg="add del">
          <ac:chgData name="Marie Kasemierczak" userId="S::m.kasemierczak@ccenghien.org::8084d559-18a9-4555-bdc5-22815fee1780" providerId="AD" clId="Web-{C06ACDD3-3B75-486B-BF73-DF909091C71A}" dt="2021-04-27T14:02:02.625" v="19"/>
          <ac:spMkLst>
            <pc:docMk/>
            <pc:sldMk cId="3251825212" sldId="271"/>
            <ac:spMk id="40" creationId="{61DBDC3E-EFBF-429B-957B-6C76FFB44963}"/>
          </ac:spMkLst>
        </pc:spChg>
        <pc:spChg chg="add del">
          <ac:chgData name="Marie Kasemierczak" userId="S::m.kasemierczak@ccenghien.org::8084d559-18a9-4555-bdc5-22815fee1780" providerId="AD" clId="Web-{C06ACDD3-3B75-486B-BF73-DF909091C71A}" dt="2021-04-27T14:01:33.906" v="6"/>
          <ac:spMkLst>
            <pc:docMk/>
            <pc:sldMk cId="3251825212" sldId="271"/>
            <ac:spMk id="42" creationId="{2A3E2477-CB24-4FE6-B9C0-F9800FF83EF6}"/>
          </ac:spMkLst>
        </pc:spChg>
        <pc:spChg chg="add del">
          <ac:chgData name="Marie Kasemierczak" userId="S::m.kasemierczak@ccenghien.org::8084d559-18a9-4555-bdc5-22815fee1780" providerId="AD" clId="Web-{C06ACDD3-3B75-486B-BF73-DF909091C71A}" dt="2021-04-27T14:01:33.906" v="6"/>
          <ac:spMkLst>
            <pc:docMk/>
            <pc:sldMk cId="3251825212" sldId="271"/>
            <ac:spMk id="43" creationId="{B965638C-2268-4A1B-96C3-95E79EF44B96}"/>
          </ac:spMkLst>
        </pc:spChg>
        <pc:spChg chg="add del">
          <ac:chgData name="Marie Kasemierczak" userId="S::m.kasemierczak@ccenghien.org::8084d559-18a9-4555-bdc5-22815fee1780" providerId="AD" clId="Web-{C06ACDD3-3B75-486B-BF73-DF909091C71A}" dt="2021-04-27T14:01:36.578" v="8"/>
          <ac:spMkLst>
            <pc:docMk/>
            <pc:sldMk cId="3251825212" sldId="271"/>
            <ac:spMk id="44" creationId="{119D8FB3-DC82-4F23-93E9-2D2E26F225A0}"/>
          </ac:spMkLst>
        </pc:spChg>
        <pc:spChg chg="add del">
          <ac:chgData name="Marie Kasemierczak" userId="S::m.kasemierczak@ccenghien.org::8084d559-18a9-4555-bdc5-22815fee1780" providerId="AD" clId="Web-{C06ACDD3-3B75-486B-BF73-DF909091C71A}" dt="2021-04-27T14:01:31.375" v="4"/>
          <ac:spMkLst>
            <pc:docMk/>
            <pc:sldMk cId="3251825212" sldId="271"/>
            <ac:spMk id="45" creationId="{01D3B63D-97A2-43B6-B140-7FADB9C541CE}"/>
          </ac:spMkLst>
        </pc:spChg>
        <pc:spChg chg="add del">
          <ac:chgData name="Marie Kasemierczak" userId="S::m.kasemierczak@ccenghien.org::8084d559-18a9-4555-bdc5-22815fee1780" providerId="AD" clId="Web-{C06ACDD3-3B75-486B-BF73-DF909091C71A}" dt="2021-04-27T14:01:36.578" v="8"/>
          <ac:spMkLst>
            <pc:docMk/>
            <pc:sldMk cId="3251825212" sldId="271"/>
            <ac:spMk id="46" creationId="{BE054836-96E4-4E15-9E6C-1AE7ED17FC6C}"/>
          </ac:spMkLst>
        </pc:spChg>
        <pc:spChg chg="add del">
          <ac:chgData name="Marie Kasemierczak" userId="S::m.kasemierczak@ccenghien.org::8084d559-18a9-4555-bdc5-22815fee1780" providerId="AD" clId="Web-{C06ACDD3-3B75-486B-BF73-DF909091C71A}" dt="2021-04-27T14:01:31.375" v="4"/>
          <ac:spMkLst>
            <pc:docMk/>
            <pc:sldMk cId="3251825212" sldId="271"/>
            <ac:spMk id="47" creationId="{899AB3E9-A7F5-451B-8FC3-9BBE53056F35}"/>
          </ac:spMkLst>
        </pc:spChg>
        <pc:spChg chg="add del">
          <ac:chgData name="Marie Kasemierczak" userId="S::m.kasemierczak@ccenghien.org::8084d559-18a9-4555-bdc5-22815fee1780" providerId="AD" clId="Web-{C06ACDD3-3B75-486B-BF73-DF909091C71A}" dt="2021-04-27T14:01:41.859" v="10"/>
          <ac:spMkLst>
            <pc:docMk/>
            <pc:sldMk cId="3251825212" sldId="271"/>
            <ac:spMk id="48" creationId="{01D3B63D-97A2-43B6-B140-7FADB9C541CE}"/>
          </ac:spMkLst>
        </pc:spChg>
        <pc:spChg chg="add del">
          <ac:chgData name="Marie Kasemierczak" userId="S::m.kasemierczak@ccenghien.org::8084d559-18a9-4555-bdc5-22815fee1780" providerId="AD" clId="Web-{C06ACDD3-3B75-486B-BF73-DF909091C71A}" dt="2021-04-27T14:01:33.906" v="6"/>
          <ac:spMkLst>
            <pc:docMk/>
            <pc:sldMk cId="3251825212" sldId="271"/>
            <ac:spMk id="49" creationId="{97D0825D-5142-4F4A-A141-3CCD5E99CB4F}"/>
          </ac:spMkLst>
        </pc:spChg>
        <pc:spChg chg="add del">
          <ac:chgData name="Marie Kasemierczak" userId="S::m.kasemierczak@ccenghien.org::8084d559-18a9-4555-bdc5-22815fee1780" providerId="AD" clId="Web-{C06ACDD3-3B75-486B-BF73-DF909091C71A}" dt="2021-04-27T14:01:41.859" v="10"/>
          <ac:spMkLst>
            <pc:docMk/>
            <pc:sldMk cId="3251825212" sldId="271"/>
            <ac:spMk id="50" creationId="{899AB3E9-A7F5-451B-8FC3-9BBE53056F35}"/>
          </ac:spMkLst>
        </pc:spChg>
        <pc:spChg chg="add del">
          <ac:chgData name="Marie Kasemierczak" userId="S::m.kasemierczak@ccenghien.org::8084d559-18a9-4555-bdc5-22815fee1780" providerId="AD" clId="Web-{C06ACDD3-3B75-486B-BF73-DF909091C71A}" dt="2021-04-27T14:01:55.109" v="12"/>
          <ac:spMkLst>
            <pc:docMk/>
            <pc:sldMk cId="3251825212" sldId="271"/>
            <ac:spMk id="51" creationId="{468DC7FA-55C9-47D5-B8A0-022B4C9AACA7}"/>
          </ac:spMkLst>
        </pc:spChg>
        <pc:spChg chg="add del">
          <ac:chgData name="Marie Kasemierczak" userId="S::m.kasemierczak@ccenghien.org::8084d559-18a9-4555-bdc5-22815fee1780" providerId="AD" clId="Web-{C06ACDD3-3B75-486B-BF73-DF909091C71A}" dt="2021-04-27T14:01:55.109" v="12"/>
          <ac:spMkLst>
            <pc:docMk/>
            <pc:sldMk cId="3251825212" sldId="271"/>
            <ac:spMk id="52" creationId="{E905CBC2-EECC-4468-90C4-C0176E9B0844}"/>
          </ac:spMkLst>
        </pc:spChg>
        <pc:spChg chg="add del">
          <ac:chgData name="Marie Kasemierczak" userId="S::m.kasemierczak@ccenghien.org::8084d559-18a9-4555-bdc5-22815fee1780" providerId="AD" clId="Web-{C06ACDD3-3B75-486B-BF73-DF909091C71A}" dt="2021-04-27T14:01:55.109" v="12"/>
          <ac:spMkLst>
            <pc:docMk/>
            <pc:sldMk cId="3251825212" sldId="271"/>
            <ac:spMk id="53" creationId="{97D0825D-5142-4F4A-A141-3CCD5E99CB4F}"/>
          </ac:spMkLst>
        </pc:spChg>
        <pc:spChg chg="add del">
          <ac:chgData name="Marie Kasemierczak" userId="S::m.kasemierczak@ccenghien.org::8084d559-18a9-4555-bdc5-22815fee1780" providerId="AD" clId="Web-{C06ACDD3-3B75-486B-BF73-DF909091C71A}" dt="2021-04-27T14:02:02.610" v="18"/>
          <ac:spMkLst>
            <pc:docMk/>
            <pc:sldMk cId="3251825212" sldId="271"/>
            <ac:spMk id="54" creationId="{44A00C45-023C-431E-B774-053A3C686B18}"/>
          </ac:spMkLst>
        </pc:spChg>
        <pc:spChg chg="add del">
          <ac:chgData name="Marie Kasemierczak" userId="S::m.kasemierczak@ccenghien.org::8084d559-18a9-4555-bdc5-22815fee1780" providerId="AD" clId="Web-{C06ACDD3-3B75-486B-BF73-DF909091C71A}" dt="2021-04-27T14:02:02.610" v="18"/>
          <ac:spMkLst>
            <pc:docMk/>
            <pc:sldMk cId="3251825212" sldId="271"/>
            <ac:spMk id="55" creationId="{6A8151FD-E26B-480E-A623-CFBFE3713A60}"/>
          </ac:spMkLst>
        </pc:spChg>
        <pc:spChg chg="add del">
          <ac:chgData name="Marie Kasemierczak" userId="S::m.kasemierczak@ccenghien.org::8084d559-18a9-4555-bdc5-22815fee1780" providerId="AD" clId="Web-{C06ACDD3-3B75-486B-BF73-DF909091C71A}" dt="2021-04-27T14:02:02.610" v="18"/>
          <ac:spMkLst>
            <pc:docMk/>
            <pc:sldMk cId="3251825212" sldId="271"/>
            <ac:spMk id="56" creationId="{6BE63264-F1B8-4AB7-AD1C-4180A9D2B11B}"/>
          </ac:spMkLst>
        </pc:spChg>
        <pc:spChg chg="add">
          <ac:chgData name="Marie Kasemierczak" userId="S::m.kasemierczak@ccenghien.org::8084d559-18a9-4555-bdc5-22815fee1780" providerId="AD" clId="Web-{C06ACDD3-3B75-486B-BF73-DF909091C71A}" dt="2021-04-27T14:02:02.625" v="19"/>
          <ac:spMkLst>
            <pc:docMk/>
            <pc:sldMk cId="3251825212" sldId="271"/>
            <ac:spMk id="57" creationId="{01D3B63D-97A2-43B6-B140-7FADB9C541CE}"/>
          </ac:spMkLst>
        </pc:spChg>
        <pc:spChg chg="add">
          <ac:chgData name="Marie Kasemierczak" userId="S::m.kasemierczak@ccenghien.org::8084d559-18a9-4555-bdc5-22815fee1780" providerId="AD" clId="Web-{C06ACDD3-3B75-486B-BF73-DF909091C71A}" dt="2021-04-27T14:02:02.625" v="19"/>
          <ac:spMkLst>
            <pc:docMk/>
            <pc:sldMk cId="3251825212" sldId="271"/>
            <ac:spMk id="58" creationId="{899AB3E9-A7F5-451B-8FC3-9BBE53056F35}"/>
          </ac:spMkLst>
        </pc:spChg>
        <pc:grpChg chg="add del">
          <ac:chgData name="Marie Kasemierczak" userId="S::m.kasemierczak@ccenghien.org::8084d559-18a9-4555-bdc5-22815fee1780" providerId="AD" clId="Web-{C06ACDD3-3B75-486B-BF73-DF909091C71A}" dt="2021-04-27T14:02:02.625" v="19"/>
          <ac:grpSpMkLst>
            <pc:docMk/>
            <pc:sldMk cId="3251825212" sldId="271"/>
            <ac:grpSpMk id="32" creationId="{C8F3AECA-1E28-4DB0-901D-747B827596E9}"/>
          </ac:grpSpMkLst>
        </pc:grpChg>
        <pc:grpChg chg="add del">
          <ac:chgData name="Marie Kasemierczak" userId="S::m.kasemierczak@ccenghien.org::8084d559-18a9-4555-bdc5-22815fee1780" providerId="AD" clId="Web-{C06ACDD3-3B75-486B-BF73-DF909091C71A}" dt="2021-04-27T14:02:02.625" v="19"/>
          <ac:grpSpMkLst>
            <pc:docMk/>
            <pc:sldMk cId="3251825212" sldId="271"/>
            <ac:grpSpMk id="36" creationId="{3214C51D-3B74-4CCB-82B8-A184460FCAA2}"/>
          </ac:grpSpMkLst>
        </pc:grpChg>
        <pc:picChg chg="add mod ord">
          <ac:chgData name="Marie Kasemierczak" userId="S::m.kasemierczak@ccenghien.org::8084d559-18a9-4555-bdc5-22815fee1780" providerId="AD" clId="Web-{C06ACDD3-3B75-486B-BF73-DF909091C71A}" dt="2021-04-27T14:03:43.207" v="38" actId="1076"/>
          <ac:picMkLst>
            <pc:docMk/>
            <pc:sldMk cId="3251825212" sldId="271"/>
            <ac:picMk id="3" creationId="{1FA6FF49-B87B-4A2C-9B4E-FB3EDB5DCC2D}"/>
          </ac:picMkLst>
        </pc:picChg>
      </pc:sldChg>
    </pc:docChg>
  </pc:docChgLst>
  <pc:docChgLst>
    <pc:chgData name="Laetitia BAEKELMANS" userId="S::l.baekelmans@ccenghien.org::0bbfc8ea-1779-4330-a40b-6acc38af418f" providerId="AD" clId="Web-{BBA7F4B6-29FE-4D1B-A4FC-7D32D10DFF19}"/>
    <pc:docChg chg="modSld">
      <pc:chgData name="Laetitia BAEKELMANS" userId="S::l.baekelmans@ccenghien.org::0bbfc8ea-1779-4330-a40b-6acc38af418f" providerId="AD" clId="Web-{BBA7F4B6-29FE-4D1B-A4FC-7D32D10DFF19}" dt="2021-05-20T11:12:21.065" v="4" actId="14100"/>
      <pc:docMkLst>
        <pc:docMk/>
      </pc:docMkLst>
      <pc:sldChg chg="modSp">
        <pc:chgData name="Laetitia BAEKELMANS" userId="S::l.baekelmans@ccenghien.org::0bbfc8ea-1779-4330-a40b-6acc38af418f" providerId="AD" clId="Web-{BBA7F4B6-29FE-4D1B-A4FC-7D32D10DFF19}" dt="2021-05-20T11:12:21.065" v="4" actId="14100"/>
        <pc:sldMkLst>
          <pc:docMk/>
          <pc:sldMk cId="1354060105" sldId="284"/>
        </pc:sldMkLst>
        <pc:spChg chg="mod">
          <ac:chgData name="Laetitia BAEKELMANS" userId="S::l.baekelmans@ccenghien.org::0bbfc8ea-1779-4330-a40b-6acc38af418f" providerId="AD" clId="Web-{BBA7F4B6-29FE-4D1B-A4FC-7D32D10DFF19}" dt="2021-05-20T11:12:21.065" v="4" actId="14100"/>
          <ac:spMkLst>
            <pc:docMk/>
            <pc:sldMk cId="1354060105" sldId="284"/>
            <ac:spMk id="3" creationId="{6A3AD2BD-014D-4908-85B4-120B2B880CC8}"/>
          </ac:spMkLst>
        </pc:spChg>
      </pc:sldChg>
    </pc:docChg>
  </pc:docChgLst>
  <pc:docChgLst>
    <pc:chgData name="Marie Kasemierczak" userId="S::m.kasemierczak@ccenghien.org::8084d559-18a9-4555-bdc5-22815fee1780" providerId="AD" clId="Web-{75745495-1B3C-4CFF-BA49-2066D42AE3A1}"/>
    <pc:docChg chg="modSld">
      <pc:chgData name="Marie Kasemierczak" userId="S::m.kasemierczak@ccenghien.org::8084d559-18a9-4555-bdc5-22815fee1780" providerId="AD" clId="Web-{75745495-1B3C-4CFF-BA49-2066D42AE3A1}" dt="2021-04-28T14:10:12.297" v="0" actId="20577"/>
      <pc:docMkLst>
        <pc:docMk/>
      </pc:docMkLst>
      <pc:sldChg chg="modSp">
        <pc:chgData name="Marie Kasemierczak" userId="S::m.kasemierczak@ccenghien.org::8084d559-18a9-4555-bdc5-22815fee1780" providerId="AD" clId="Web-{75745495-1B3C-4CFF-BA49-2066D42AE3A1}" dt="2021-04-28T14:10:12.297" v="0" actId="20577"/>
        <pc:sldMkLst>
          <pc:docMk/>
          <pc:sldMk cId="3918800112" sldId="278"/>
        </pc:sldMkLst>
        <pc:spChg chg="mod">
          <ac:chgData name="Marie Kasemierczak" userId="S::m.kasemierczak@ccenghien.org::8084d559-18a9-4555-bdc5-22815fee1780" providerId="AD" clId="Web-{75745495-1B3C-4CFF-BA49-2066D42AE3A1}" dt="2021-04-28T14:10:12.297" v="0" actId="20577"/>
          <ac:spMkLst>
            <pc:docMk/>
            <pc:sldMk cId="3918800112" sldId="278"/>
            <ac:spMk id="2" creationId="{05D47575-5B77-4235-95B9-C4EB300534B4}"/>
          </ac:spMkLst>
        </pc:spChg>
      </pc:sldChg>
    </pc:docChg>
  </pc:docChgLst>
  <pc:docChgLst>
    <pc:chgData clId="Web-{A7738266-B809-4036-9C76-0E44318F5A08}"/>
    <pc:docChg chg="modSld">
      <pc:chgData name="" userId="" providerId="" clId="Web-{A7738266-B809-4036-9C76-0E44318F5A08}" dt="2021-04-27T10:07:25.898" v="0"/>
      <pc:docMkLst>
        <pc:docMk/>
      </pc:docMkLst>
      <pc:sldChg chg="addSp delSp modSp">
        <pc:chgData name="" userId="" providerId="" clId="Web-{A7738266-B809-4036-9C76-0E44318F5A08}" dt="2021-04-27T10:07:25.898" v="0"/>
        <pc:sldMkLst>
          <pc:docMk/>
          <pc:sldMk cId="3193356051" sldId="258"/>
        </pc:sldMkLst>
        <pc:spChg chg="del">
          <ac:chgData name="" userId="" providerId="" clId="Web-{A7738266-B809-4036-9C76-0E44318F5A08}" dt="2021-04-27T10:07:25.898" v="0"/>
          <ac:spMkLst>
            <pc:docMk/>
            <pc:sldMk cId="3193356051" sldId="258"/>
            <ac:spMk id="3" creationId="{0CC58EA9-9CC8-404E-A1CD-714EDABE13EC}"/>
          </ac:spMkLst>
        </pc:spChg>
        <pc:picChg chg="add mod ord">
          <ac:chgData name="" userId="" providerId="" clId="Web-{A7738266-B809-4036-9C76-0E44318F5A08}" dt="2021-04-27T10:07:25.898" v="0"/>
          <ac:picMkLst>
            <pc:docMk/>
            <pc:sldMk cId="3193356051" sldId="258"/>
            <ac:picMk id="4" creationId="{DD375F9C-DDE9-4A41-97AA-1600AE9F525B}"/>
          </ac:picMkLst>
        </pc:picChg>
      </pc:sldChg>
    </pc:docChg>
  </pc:docChgLst>
  <pc:docChgLst>
    <pc:chgData name="Marie Kasemierczak" userId="S::m.kasemierczak@ccenghien.org::8084d559-18a9-4555-bdc5-22815fee1780" providerId="AD" clId="Web-{84AC9C70-1BDF-40AC-BE92-55B98D9C7BCA}"/>
    <pc:docChg chg="addSld delSld modSld">
      <pc:chgData name="Marie Kasemierczak" userId="S::m.kasemierczak@ccenghien.org::8084d559-18a9-4555-bdc5-22815fee1780" providerId="AD" clId="Web-{84AC9C70-1BDF-40AC-BE92-55B98D9C7BCA}" dt="2021-04-27T10:45:03.386" v="130"/>
      <pc:docMkLst>
        <pc:docMk/>
      </pc:docMkLst>
      <pc:sldChg chg="addSp modSp mod setBg">
        <pc:chgData name="Marie Kasemierczak" userId="S::m.kasemierczak@ccenghien.org::8084d559-18a9-4555-bdc5-22815fee1780" providerId="AD" clId="Web-{84AC9C70-1BDF-40AC-BE92-55B98D9C7BCA}" dt="2021-04-27T10:38:28.723" v="96" actId="20577"/>
        <pc:sldMkLst>
          <pc:docMk/>
          <pc:sldMk cId="3193356051" sldId="258"/>
        </pc:sldMkLst>
        <pc:spChg chg="mod">
          <ac:chgData name="Marie Kasemierczak" userId="S::m.kasemierczak@ccenghien.org::8084d559-18a9-4555-bdc5-22815fee1780" providerId="AD" clId="Web-{84AC9C70-1BDF-40AC-BE92-55B98D9C7BCA}" dt="2021-04-27T10:38:28.723" v="96" actId="20577"/>
          <ac:spMkLst>
            <pc:docMk/>
            <pc:sldMk cId="3193356051" sldId="258"/>
            <ac:spMk id="2" creationId="{BC954403-EE28-4B9B-AAF3-78FEB5E1A41B}"/>
          </ac:spMkLst>
        </pc:spChg>
        <pc:spChg chg="add mod">
          <ac:chgData name="Marie Kasemierczak" userId="S::m.kasemierczak@ccenghien.org::8084d559-18a9-4555-bdc5-22815fee1780" providerId="AD" clId="Web-{84AC9C70-1BDF-40AC-BE92-55B98D9C7BCA}" dt="2021-04-27T10:34:22.390" v="60" actId="1076"/>
          <ac:spMkLst>
            <pc:docMk/>
            <pc:sldMk cId="3193356051" sldId="258"/>
            <ac:spMk id="3" creationId="{215B8DC3-E3C0-46C0-B218-98A7698882DA}"/>
          </ac:spMkLst>
        </pc:spChg>
        <pc:spChg chg="add">
          <ac:chgData name="Marie Kasemierczak" userId="S::m.kasemierczak@ccenghien.org::8084d559-18a9-4555-bdc5-22815fee1780" providerId="AD" clId="Web-{84AC9C70-1BDF-40AC-BE92-55B98D9C7BCA}" dt="2021-04-27T10:33:00.420" v="38"/>
          <ac:spMkLst>
            <pc:docMk/>
            <pc:sldMk cId="3193356051" sldId="258"/>
            <ac:spMk id="9" creationId="{09646535-AEF6-4883-A4F9-EEC1F8B4319E}"/>
          </ac:spMkLst>
        </pc:spChg>
        <pc:spChg chg="add">
          <ac:chgData name="Marie Kasemierczak" userId="S::m.kasemierczak@ccenghien.org::8084d559-18a9-4555-bdc5-22815fee1780" providerId="AD" clId="Web-{84AC9C70-1BDF-40AC-BE92-55B98D9C7BCA}" dt="2021-04-27T10:33:00.420" v="38"/>
          <ac:spMkLst>
            <pc:docMk/>
            <pc:sldMk cId="3193356051" sldId="258"/>
            <ac:spMk id="11" creationId="{A20E4EF1-6AA9-4634-A88F-49303780651A}"/>
          </ac:spMkLst>
        </pc:spChg>
        <pc:spChg chg="add">
          <ac:chgData name="Marie Kasemierczak" userId="S::m.kasemierczak@ccenghien.org::8084d559-18a9-4555-bdc5-22815fee1780" providerId="AD" clId="Web-{84AC9C70-1BDF-40AC-BE92-55B98D9C7BCA}" dt="2021-04-27T10:33:00.420" v="38"/>
          <ac:spMkLst>
            <pc:docMk/>
            <pc:sldMk cId="3193356051" sldId="258"/>
            <ac:spMk id="13" creationId="{DD0558E7-61D4-43D8-ADB8-96DE97118653}"/>
          </ac:spMkLst>
        </pc:spChg>
        <pc:spChg chg="add">
          <ac:chgData name="Marie Kasemierczak" userId="S::m.kasemierczak@ccenghien.org::8084d559-18a9-4555-bdc5-22815fee1780" providerId="AD" clId="Web-{84AC9C70-1BDF-40AC-BE92-55B98D9C7BCA}" dt="2021-04-27T10:33:00.420" v="38"/>
          <ac:spMkLst>
            <pc:docMk/>
            <pc:sldMk cId="3193356051" sldId="258"/>
            <ac:spMk id="25" creationId="{61DBDC3E-EFBF-429B-957B-6C76FFB44963}"/>
          </ac:spMkLst>
        </pc:spChg>
        <pc:grpChg chg="add">
          <ac:chgData name="Marie Kasemierczak" userId="S::m.kasemierczak@ccenghien.org::8084d559-18a9-4555-bdc5-22815fee1780" providerId="AD" clId="Web-{84AC9C70-1BDF-40AC-BE92-55B98D9C7BCA}" dt="2021-04-27T10:33:00.420" v="38"/>
          <ac:grpSpMkLst>
            <pc:docMk/>
            <pc:sldMk cId="3193356051" sldId="258"/>
            <ac:grpSpMk id="15" creationId="{C8F3AECA-1E28-4DB0-901D-747B827596E9}"/>
          </ac:grpSpMkLst>
        </pc:grpChg>
        <pc:grpChg chg="add">
          <ac:chgData name="Marie Kasemierczak" userId="S::m.kasemierczak@ccenghien.org::8084d559-18a9-4555-bdc5-22815fee1780" providerId="AD" clId="Web-{84AC9C70-1BDF-40AC-BE92-55B98D9C7BCA}" dt="2021-04-27T10:33:00.420" v="38"/>
          <ac:grpSpMkLst>
            <pc:docMk/>
            <pc:sldMk cId="3193356051" sldId="258"/>
            <ac:grpSpMk id="20" creationId="{3214C51D-3B74-4CCB-82B8-A184460FCAA2}"/>
          </ac:grpSpMkLst>
        </pc:grpChg>
        <pc:picChg chg="mod">
          <ac:chgData name="Marie Kasemierczak" userId="S::m.kasemierczak@ccenghien.org::8084d559-18a9-4555-bdc5-22815fee1780" providerId="AD" clId="Web-{84AC9C70-1BDF-40AC-BE92-55B98D9C7BCA}" dt="2021-04-27T10:33:20.514" v="42" actId="1076"/>
          <ac:picMkLst>
            <pc:docMk/>
            <pc:sldMk cId="3193356051" sldId="258"/>
            <ac:picMk id="4" creationId="{DD375F9C-DDE9-4A41-97AA-1600AE9F525B}"/>
          </ac:picMkLst>
        </pc:picChg>
      </pc:sldChg>
      <pc:sldChg chg="addSp modSp mod setBg">
        <pc:chgData name="Marie Kasemierczak" userId="S::m.kasemierczak@ccenghien.org::8084d559-18a9-4555-bdc5-22815fee1780" providerId="AD" clId="Web-{84AC9C70-1BDF-40AC-BE92-55B98D9C7BCA}" dt="2021-04-27T10:38:23.629" v="95" actId="20577"/>
        <pc:sldMkLst>
          <pc:docMk/>
          <pc:sldMk cId="1724561366" sldId="259"/>
        </pc:sldMkLst>
        <pc:spChg chg="mod">
          <ac:chgData name="Marie Kasemierczak" userId="S::m.kasemierczak@ccenghien.org::8084d559-18a9-4555-bdc5-22815fee1780" providerId="AD" clId="Web-{84AC9C70-1BDF-40AC-BE92-55B98D9C7BCA}" dt="2021-04-27T10:38:23.629" v="95" actId="20577"/>
          <ac:spMkLst>
            <pc:docMk/>
            <pc:sldMk cId="1724561366" sldId="259"/>
            <ac:spMk id="2" creationId="{33EAC271-C3F7-4697-AAB0-202C87F0819B}"/>
          </ac:spMkLst>
        </pc:spChg>
        <pc:spChg chg="add mod">
          <ac:chgData name="Marie Kasemierczak" userId="S::m.kasemierczak@ccenghien.org::8084d559-18a9-4555-bdc5-22815fee1780" providerId="AD" clId="Web-{84AC9C70-1BDF-40AC-BE92-55B98D9C7BCA}" dt="2021-04-27T10:35:44.532" v="70" actId="1076"/>
          <ac:spMkLst>
            <pc:docMk/>
            <pc:sldMk cId="1724561366" sldId="259"/>
            <ac:spMk id="3" creationId="{44C58375-D485-43EF-880D-23A68959BFBC}"/>
          </ac:spMkLst>
        </pc:spChg>
        <pc:spChg chg="add">
          <ac:chgData name="Marie Kasemierczak" userId="S::m.kasemierczak@ccenghien.org::8084d559-18a9-4555-bdc5-22815fee1780" providerId="AD" clId="Web-{84AC9C70-1BDF-40AC-BE92-55B98D9C7BCA}" dt="2021-04-27T10:32:08.294" v="30"/>
          <ac:spMkLst>
            <pc:docMk/>
            <pc:sldMk cId="1724561366" sldId="259"/>
            <ac:spMk id="9" creationId="{09646535-AEF6-4883-A4F9-EEC1F8B4319E}"/>
          </ac:spMkLst>
        </pc:spChg>
        <pc:spChg chg="add">
          <ac:chgData name="Marie Kasemierczak" userId="S::m.kasemierczak@ccenghien.org::8084d559-18a9-4555-bdc5-22815fee1780" providerId="AD" clId="Web-{84AC9C70-1BDF-40AC-BE92-55B98D9C7BCA}" dt="2021-04-27T10:32:08.294" v="30"/>
          <ac:spMkLst>
            <pc:docMk/>
            <pc:sldMk cId="1724561366" sldId="259"/>
            <ac:spMk id="11" creationId="{A20E4EF1-6AA9-4634-A88F-49303780651A}"/>
          </ac:spMkLst>
        </pc:spChg>
        <pc:spChg chg="add">
          <ac:chgData name="Marie Kasemierczak" userId="S::m.kasemierczak@ccenghien.org::8084d559-18a9-4555-bdc5-22815fee1780" providerId="AD" clId="Web-{84AC9C70-1BDF-40AC-BE92-55B98D9C7BCA}" dt="2021-04-27T10:32:08.294" v="30"/>
          <ac:spMkLst>
            <pc:docMk/>
            <pc:sldMk cId="1724561366" sldId="259"/>
            <ac:spMk id="13" creationId="{DD0558E7-61D4-43D8-ADB8-96DE97118653}"/>
          </ac:spMkLst>
        </pc:spChg>
        <pc:spChg chg="add">
          <ac:chgData name="Marie Kasemierczak" userId="S::m.kasemierczak@ccenghien.org::8084d559-18a9-4555-bdc5-22815fee1780" providerId="AD" clId="Web-{84AC9C70-1BDF-40AC-BE92-55B98D9C7BCA}" dt="2021-04-27T10:32:08.294" v="30"/>
          <ac:spMkLst>
            <pc:docMk/>
            <pc:sldMk cId="1724561366" sldId="259"/>
            <ac:spMk id="25" creationId="{61DBDC3E-EFBF-429B-957B-6C76FFB44963}"/>
          </ac:spMkLst>
        </pc:spChg>
        <pc:grpChg chg="add">
          <ac:chgData name="Marie Kasemierczak" userId="S::m.kasemierczak@ccenghien.org::8084d559-18a9-4555-bdc5-22815fee1780" providerId="AD" clId="Web-{84AC9C70-1BDF-40AC-BE92-55B98D9C7BCA}" dt="2021-04-27T10:32:08.294" v="30"/>
          <ac:grpSpMkLst>
            <pc:docMk/>
            <pc:sldMk cId="1724561366" sldId="259"/>
            <ac:grpSpMk id="15" creationId="{C8F3AECA-1E28-4DB0-901D-747B827596E9}"/>
          </ac:grpSpMkLst>
        </pc:grpChg>
        <pc:grpChg chg="add">
          <ac:chgData name="Marie Kasemierczak" userId="S::m.kasemierczak@ccenghien.org::8084d559-18a9-4555-bdc5-22815fee1780" providerId="AD" clId="Web-{84AC9C70-1BDF-40AC-BE92-55B98D9C7BCA}" dt="2021-04-27T10:32:08.294" v="30"/>
          <ac:grpSpMkLst>
            <pc:docMk/>
            <pc:sldMk cId="1724561366" sldId="259"/>
            <ac:grpSpMk id="20" creationId="{3214C51D-3B74-4CCB-82B8-A184460FCAA2}"/>
          </ac:grpSpMkLst>
        </pc:grpChg>
        <pc:picChg chg="mod">
          <ac:chgData name="Marie Kasemierczak" userId="S::m.kasemierczak@ccenghien.org::8084d559-18a9-4555-bdc5-22815fee1780" providerId="AD" clId="Web-{84AC9C70-1BDF-40AC-BE92-55B98D9C7BCA}" dt="2021-04-27T10:32:31.904" v="37" actId="1076"/>
          <ac:picMkLst>
            <pc:docMk/>
            <pc:sldMk cId="1724561366" sldId="259"/>
            <ac:picMk id="4" creationId="{35205A0B-7399-4855-9CF4-A0A429632F86}"/>
          </ac:picMkLst>
        </pc:picChg>
      </pc:sldChg>
      <pc:sldChg chg="addSp delSp modSp mod setBg">
        <pc:chgData name="Marie Kasemierczak" userId="S::m.kasemierczak@ccenghien.org::8084d559-18a9-4555-bdc5-22815fee1780" providerId="AD" clId="Web-{84AC9C70-1BDF-40AC-BE92-55B98D9C7BCA}" dt="2021-04-27T10:38:18.504" v="94" actId="20577"/>
        <pc:sldMkLst>
          <pc:docMk/>
          <pc:sldMk cId="2868519573" sldId="260"/>
        </pc:sldMkLst>
        <pc:spChg chg="mod">
          <ac:chgData name="Marie Kasemierczak" userId="S::m.kasemierczak@ccenghien.org::8084d559-18a9-4555-bdc5-22815fee1780" providerId="AD" clId="Web-{84AC9C70-1BDF-40AC-BE92-55B98D9C7BCA}" dt="2021-04-27T10:38:18.504" v="94" actId="20577"/>
          <ac:spMkLst>
            <pc:docMk/>
            <pc:sldMk cId="2868519573" sldId="260"/>
            <ac:spMk id="2" creationId="{BF2BE291-2588-429D-A188-619C0BEF2F51}"/>
          </ac:spMkLst>
        </pc:spChg>
        <pc:spChg chg="add mod">
          <ac:chgData name="Marie Kasemierczak" userId="S::m.kasemierczak@ccenghien.org::8084d559-18a9-4555-bdc5-22815fee1780" providerId="AD" clId="Web-{84AC9C70-1BDF-40AC-BE92-55B98D9C7BCA}" dt="2021-04-27T10:36:47.080" v="80" actId="1076"/>
          <ac:spMkLst>
            <pc:docMk/>
            <pc:sldMk cId="2868519573" sldId="260"/>
            <ac:spMk id="4" creationId="{73D20820-D26A-4DC2-A5CF-601F9C139204}"/>
          </ac:spMkLst>
        </pc:spChg>
        <pc:spChg chg="del">
          <ac:chgData name="Marie Kasemierczak" userId="S::m.kasemierczak@ccenghien.org::8084d559-18a9-4555-bdc5-22815fee1780" providerId="AD" clId="Web-{84AC9C70-1BDF-40AC-BE92-55B98D9C7BCA}" dt="2021-04-27T10:29:14.306" v="0"/>
          <ac:spMkLst>
            <pc:docMk/>
            <pc:sldMk cId="2868519573" sldId="260"/>
            <ac:spMk id="6" creationId="{9602275F-D815-4448-BEEB-085B56648F82}"/>
          </ac:spMkLst>
        </pc:spChg>
        <pc:spChg chg="add">
          <ac:chgData name="Marie Kasemierczak" userId="S::m.kasemierczak@ccenghien.org::8084d559-18a9-4555-bdc5-22815fee1780" providerId="AD" clId="Web-{84AC9C70-1BDF-40AC-BE92-55B98D9C7BCA}" dt="2021-04-27T10:31:51.044" v="28"/>
          <ac:spMkLst>
            <pc:docMk/>
            <pc:sldMk cId="2868519573" sldId="260"/>
            <ac:spMk id="8" creationId="{09646535-AEF6-4883-A4F9-EEC1F8B4319E}"/>
          </ac:spMkLst>
        </pc:spChg>
        <pc:spChg chg="add">
          <ac:chgData name="Marie Kasemierczak" userId="S::m.kasemierczak@ccenghien.org::8084d559-18a9-4555-bdc5-22815fee1780" providerId="AD" clId="Web-{84AC9C70-1BDF-40AC-BE92-55B98D9C7BCA}" dt="2021-04-27T10:31:51.044" v="28"/>
          <ac:spMkLst>
            <pc:docMk/>
            <pc:sldMk cId="2868519573" sldId="260"/>
            <ac:spMk id="10" creationId="{A20E4EF1-6AA9-4634-A88F-49303780651A}"/>
          </ac:spMkLst>
        </pc:spChg>
        <pc:spChg chg="add">
          <ac:chgData name="Marie Kasemierczak" userId="S::m.kasemierczak@ccenghien.org::8084d559-18a9-4555-bdc5-22815fee1780" providerId="AD" clId="Web-{84AC9C70-1BDF-40AC-BE92-55B98D9C7BCA}" dt="2021-04-27T10:31:51.044" v="28"/>
          <ac:spMkLst>
            <pc:docMk/>
            <pc:sldMk cId="2868519573" sldId="260"/>
            <ac:spMk id="12" creationId="{DD0558E7-61D4-43D8-ADB8-96DE97118653}"/>
          </ac:spMkLst>
        </pc:spChg>
        <pc:spChg chg="add">
          <ac:chgData name="Marie Kasemierczak" userId="S::m.kasemierczak@ccenghien.org::8084d559-18a9-4555-bdc5-22815fee1780" providerId="AD" clId="Web-{84AC9C70-1BDF-40AC-BE92-55B98D9C7BCA}" dt="2021-04-27T10:31:51.044" v="28"/>
          <ac:spMkLst>
            <pc:docMk/>
            <pc:sldMk cId="2868519573" sldId="260"/>
            <ac:spMk id="24" creationId="{61DBDC3E-EFBF-429B-957B-6C76FFB44963}"/>
          </ac:spMkLst>
        </pc:spChg>
        <pc:grpChg chg="add">
          <ac:chgData name="Marie Kasemierczak" userId="S::m.kasemierczak@ccenghien.org::8084d559-18a9-4555-bdc5-22815fee1780" providerId="AD" clId="Web-{84AC9C70-1BDF-40AC-BE92-55B98D9C7BCA}" dt="2021-04-27T10:31:51.044" v="28"/>
          <ac:grpSpMkLst>
            <pc:docMk/>
            <pc:sldMk cId="2868519573" sldId="260"/>
            <ac:grpSpMk id="14" creationId="{C8F3AECA-1E28-4DB0-901D-747B827596E9}"/>
          </ac:grpSpMkLst>
        </pc:grpChg>
        <pc:grpChg chg="add">
          <ac:chgData name="Marie Kasemierczak" userId="S::m.kasemierczak@ccenghien.org::8084d559-18a9-4555-bdc5-22815fee1780" providerId="AD" clId="Web-{84AC9C70-1BDF-40AC-BE92-55B98D9C7BCA}" dt="2021-04-27T10:31:51.044" v="28"/>
          <ac:grpSpMkLst>
            <pc:docMk/>
            <pc:sldMk cId="2868519573" sldId="260"/>
            <ac:grpSpMk id="19" creationId="{3214C51D-3B74-4CCB-82B8-A184460FCAA2}"/>
          </ac:grpSpMkLst>
        </pc:grpChg>
        <pc:picChg chg="add mod ord">
          <ac:chgData name="Marie Kasemierczak" userId="S::m.kasemierczak@ccenghien.org::8084d559-18a9-4555-bdc5-22815fee1780" providerId="AD" clId="Web-{84AC9C70-1BDF-40AC-BE92-55B98D9C7BCA}" dt="2021-04-27T10:31:56.559" v="29" actId="1076"/>
          <ac:picMkLst>
            <pc:docMk/>
            <pc:sldMk cId="2868519573" sldId="260"/>
            <ac:picMk id="3" creationId="{F2080486-4CF1-4070-A391-40E6320C983B}"/>
          </ac:picMkLst>
        </pc:picChg>
      </pc:sldChg>
      <pc:sldChg chg="addSp delSp modSp new mod setBg">
        <pc:chgData name="Marie Kasemierczak" userId="S::m.kasemierczak@ccenghien.org::8084d559-18a9-4555-bdc5-22815fee1780" providerId="AD" clId="Web-{84AC9C70-1BDF-40AC-BE92-55B98D9C7BCA}" dt="2021-04-27T10:43:15.619" v="118" actId="20577"/>
        <pc:sldMkLst>
          <pc:docMk/>
          <pc:sldMk cId="1735904084" sldId="261"/>
        </pc:sldMkLst>
        <pc:spChg chg="mod">
          <ac:chgData name="Marie Kasemierczak" userId="S::m.kasemierczak@ccenghien.org::8084d559-18a9-4555-bdc5-22815fee1780" providerId="AD" clId="Web-{84AC9C70-1BDF-40AC-BE92-55B98D9C7BCA}" dt="2021-04-27T10:38:14.707" v="92" actId="20577"/>
          <ac:spMkLst>
            <pc:docMk/>
            <pc:sldMk cId="1735904084" sldId="261"/>
            <ac:spMk id="2" creationId="{05D47575-5B77-4235-95B9-C4EB300534B4}"/>
          </ac:spMkLst>
        </pc:spChg>
        <pc:spChg chg="del">
          <ac:chgData name="Marie Kasemierczak" userId="S::m.kasemierczak@ccenghien.org::8084d559-18a9-4555-bdc5-22815fee1780" providerId="AD" clId="Web-{84AC9C70-1BDF-40AC-BE92-55B98D9C7BCA}" dt="2021-04-27T10:30:49.089" v="13"/>
          <ac:spMkLst>
            <pc:docMk/>
            <pc:sldMk cId="1735904084" sldId="261"/>
            <ac:spMk id="3" creationId="{86122D00-135F-42D7-BC23-753451C59F3E}"/>
          </ac:spMkLst>
        </pc:spChg>
        <pc:spChg chg="add del mod">
          <ac:chgData name="Marie Kasemierczak" userId="S::m.kasemierczak@ccenghien.org::8084d559-18a9-4555-bdc5-22815fee1780" providerId="AD" clId="Web-{84AC9C70-1BDF-40AC-BE92-55B98D9C7BCA}" dt="2021-04-27T10:30:00.682" v="8"/>
          <ac:spMkLst>
            <pc:docMk/>
            <pc:sldMk cId="1735904084" sldId="261"/>
            <ac:spMk id="4" creationId="{C5A6209C-D312-422C-A650-7505A033EC8B}"/>
          </ac:spMkLst>
        </pc:spChg>
        <pc:spChg chg="add mod">
          <ac:chgData name="Marie Kasemierczak" userId="S::m.kasemierczak@ccenghien.org::8084d559-18a9-4555-bdc5-22815fee1780" providerId="AD" clId="Web-{84AC9C70-1BDF-40AC-BE92-55B98D9C7BCA}" dt="2021-04-27T10:43:15.619" v="118" actId="20577"/>
          <ac:spMkLst>
            <pc:docMk/>
            <pc:sldMk cId="1735904084" sldId="261"/>
            <ac:spMk id="6" creationId="{AC158909-1831-4146-947B-C8E8B183C048}"/>
          </ac:spMkLst>
        </pc:spChg>
        <pc:spChg chg="add del">
          <ac:chgData name="Marie Kasemierczak" userId="S::m.kasemierczak@ccenghien.org::8084d559-18a9-4555-bdc5-22815fee1780" providerId="AD" clId="Web-{84AC9C70-1BDF-40AC-BE92-55B98D9C7BCA}" dt="2021-04-27T10:31:16.496" v="19"/>
          <ac:spMkLst>
            <pc:docMk/>
            <pc:sldMk cId="1735904084" sldId="261"/>
            <ac:spMk id="7" creationId="{A20E4EF1-6AA9-4634-A88F-49303780651A}"/>
          </ac:spMkLst>
        </pc:spChg>
        <pc:spChg chg="add del">
          <ac:chgData name="Marie Kasemierczak" userId="S::m.kasemierczak@ccenghien.org::8084d559-18a9-4555-bdc5-22815fee1780" providerId="AD" clId="Web-{84AC9C70-1BDF-40AC-BE92-55B98D9C7BCA}" dt="2021-04-27T10:31:16.496" v="19"/>
          <ac:spMkLst>
            <pc:docMk/>
            <pc:sldMk cId="1735904084" sldId="261"/>
            <ac:spMk id="8" creationId="{DD0558E7-61D4-43D8-ADB8-96DE97118653}"/>
          </ac:spMkLst>
        </pc:spChg>
        <pc:spChg chg="add del">
          <ac:chgData name="Marie Kasemierczak" userId="S::m.kasemierczak@ccenghien.org::8084d559-18a9-4555-bdc5-22815fee1780" providerId="AD" clId="Web-{84AC9C70-1BDF-40AC-BE92-55B98D9C7BCA}" dt="2021-04-27T10:31:11.168" v="17"/>
          <ac:spMkLst>
            <pc:docMk/>
            <pc:sldMk cId="1735904084" sldId="261"/>
            <ac:spMk id="9" creationId="{BBA6B2A5-AC82-40ED-A1EC-028278F1C9E9}"/>
          </ac:spMkLst>
        </pc:spChg>
        <pc:spChg chg="add del">
          <ac:chgData name="Marie Kasemierczak" userId="S::m.kasemierczak@ccenghien.org::8084d559-18a9-4555-bdc5-22815fee1780" providerId="AD" clId="Web-{84AC9C70-1BDF-40AC-BE92-55B98D9C7BCA}" dt="2021-04-27T10:31:16.496" v="19"/>
          <ac:spMkLst>
            <pc:docMk/>
            <pc:sldMk cId="1735904084" sldId="261"/>
            <ac:spMk id="10" creationId="{09646535-AEF6-4883-A4F9-EEC1F8B4319E}"/>
          </ac:spMkLst>
        </pc:spChg>
        <pc:spChg chg="add del">
          <ac:chgData name="Marie Kasemierczak" userId="S::m.kasemierczak@ccenghien.org::8084d559-18a9-4555-bdc5-22815fee1780" providerId="AD" clId="Web-{84AC9C70-1BDF-40AC-BE92-55B98D9C7BCA}" dt="2021-04-27T10:31:11.168" v="17"/>
          <ac:spMkLst>
            <pc:docMk/>
            <pc:sldMk cId="1735904084" sldId="261"/>
            <ac:spMk id="12" creationId="{AA32DEB2-F749-473E-8163-50609FD3F0F7}"/>
          </ac:spMkLst>
        </pc:spChg>
        <pc:spChg chg="add del">
          <ac:chgData name="Marie Kasemierczak" userId="S::m.kasemierczak@ccenghien.org::8084d559-18a9-4555-bdc5-22815fee1780" providerId="AD" clId="Web-{84AC9C70-1BDF-40AC-BE92-55B98D9C7BCA}" dt="2021-04-27T10:31:31.278" v="21"/>
          <ac:spMkLst>
            <pc:docMk/>
            <pc:sldMk cId="1735904084" sldId="261"/>
            <ac:spMk id="13" creationId="{09646535-AEF6-4883-A4F9-EEC1F8B4319E}"/>
          </ac:spMkLst>
        </pc:spChg>
        <pc:spChg chg="add del">
          <ac:chgData name="Marie Kasemierczak" userId="S::m.kasemierczak@ccenghien.org::8084d559-18a9-4555-bdc5-22815fee1780" providerId="AD" clId="Web-{84AC9C70-1BDF-40AC-BE92-55B98D9C7BCA}" dt="2021-04-27T10:31:11.168" v="17"/>
          <ac:spMkLst>
            <pc:docMk/>
            <pc:sldMk cId="1735904084" sldId="261"/>
            <ac:spMk id="14" creationId="{72217C68-2C96-4AA6-8C3B-876ACBAA0429}"/>
          </ac:spMkLst>
        </pc:spChg>
        <pc:spChg chg="add del">
          <ac:chgData name="Marie Kasemierczak" userId="S::m.kasemierczak@ccenghien.org::8084d559-18a9-4555-bdc5-22815fee1780" providerId="AD" clId="Web-{84AC9C70-1BDF-40AC-BE92-55B98D9C7BCA}" dt="2021-04-27T10:31:31.278" v="21"/>
          <ac:spMkLst>
            <pc:docMk/>
            <pc:sldMk cId="1735904084" sldId="261"/>
            <ac:spMk id="15" creationId="{99D89EBB-72B3-43C9-BAA0-C3D3A97AD3AC}"/>
          </ac:spMkLst>
        </pc:spChg>
        <pc:spChg chg="add del">
          <ac:chgData name="Marie Kasemierczak" userId="S::m.kasemierczak@ccenghien.org::8084d559-18a9-4555-bdc5-22815fee1780" providerId="AD" clId="Web-{84AC9C70-1BDF-40AC-BE92-55B98D9C7BCA}" dt="2021-04-27T10:31:11.168" v="17"/>
          <ac:spMkLst>
            <pc:docMk/>
            <pc:sldMk cId="1735904084" sldId="261"/>
            <ac:spMk id="16" creationId="{713C28E7-3F64-4B98-9E91-E3E78398A7C2}"/>
          </ac:spMkLst>
        </pc:spChg>
        <pc:spChg chg="add del">
          <ac:chgData name="Marie Kasemierczak" userId="S::m.kasemierczak@ccenghien.org::8084d559-18a9-4555-bdc5-22815fee1780" providerId="AD" clId="Web-{84AC9C70-1BDF-40AC-BE92-55B98D9C7BCA}" dt="2021-04-27T10:31:35.012" v="23"/>
          <ac:spMkLst>
            <pc:docMk/>
            <pc:sldMk cId="1735904084" sldId="261"/>
            <ac:spMk id="17" creationId="{B950CAB9-F0AE-414E-805C-776919054E49}"/>
          </ac:spMkLst>
        </pc:spChg>
        <pc:spChg chg="add del">
          <ac:chgData name="Marie Kasemierczak" userId="S::m.kasemierczak@ccenghien.org::8084d559-18a9-4555-bdc5-22815fee1780" providerId="AD" clId="Web-{84AC9C70-1BDF-40AC-BE92-55B98D9C7BCA}" dt="2021-04-27T10:31:35.012" v="23"/>
          <ac:spMkLst>
            <pc:docMk/>
            <pc:sldMk cId="1735904084" sldId="261"/>
            <ac:spMk id="18" creationId="{227C80BC-190C-4813-9BAE-C4B56C5C7E84}"/>
          </ac:spMkLst>
        </pc:spChg>
        <pc:spChg chg="add del">
          <ac:chgData name="Marie Kasemierczak" userId="S::m.kasemierczak@ccenghien.org::8084d559-18a9-4555-bdc5-22815fee1780" providerId="AD" clId="Web-{84AC9C70-1BDF-40AC-BE92-55B98D9C7BCA}" dt="2021-04-27T10:31:35.012" v="23"/>
          <ac:spMkLst>
            <pc:docMk/>
            <pc:sldMk cId="1735904084" sldId="261"/>
            <ac:spMk id="19" creationId="{C8822A39-0785-43AA-A56B-FCD1F5E2B894}"/>
          </ac:spMkLst>
        </pc:spChg>
        <pc:spChg chg="add del">
          <ac:chgData name="Marie Kasemierczak" userId="S::m.kasemierczak@ccenghien.org::8084d559-18a9-4555-bdc5-22815fee1780" providerId="AD" clId="Web-{84AC9C70-1BDF-40AC-BE92-55B98D9C7BCA}" dt="2021-04-27T10:31:31.278" v="21"/>
          <ac:spMkLst>
            <pc:docMk/>
            <pc:sldMk cId="1735904084" sldId="261"/>
            <ac:spMk id="20" creationId="{5A6BA549-E7EA-4091-94B3-7B2B3044E387}"/>
          </ac:spMkLst>
        </pc:spChg>
        <pc:spChg chg="add del">
          <ac:chgData name="Marie Kasemierczak" userId="S::m.kasemierczak@ccenghien.org::8084d559-18a9-4555-bdc5-22815fee1780" providerId="AD" clId="Web-{84AC9C70-1BDF-40AC-BE92-55B98D9C7BCA}" dt="2021-04-27T10:31:39.293" v="25"/>
          <ac:spMkLst>
            <pc:docMk/>
            <pc:sldMk cId="1735904084" sldId="261"/>
            <ac:spMk id="22" creationId="{927DE2D3-8A21-4D52-9C8C-8E7A2BE994AF}"/>
          </ac:spMkLst>
        </pc:spChg>
        <pc:spChg chg="add del">
          <ac:chgData name="Marie Kasemierczak" userId="S::m.kasemierczak@ccenghien.org::8084d559-18a9-4555-bdc5-22815fee1780" providerId="AD" clId="Web-{84AC9C70-1BDF-40AC-BE92-55B98D9C7BCA}" dt="2021-04-27T10:31:39.293" v="25"/>
          <ac:spMkLst>
            <pc:docMk/>
            <pc:sldMk cId="1735904084" sldId="261"/>
            <ac:spMk id="23" creationId="{9C8ABB83-B231-4F0C-BF9E-E405FCF701A1}"/>
          </ac:spMkLst>
        </pc:spChg>
        <pc:spChg chg="add del">
          <ac:chgData name="Marie Kasemierczak" userId="S::m.kasemierczak@ccenghien.org::8084d559-18a9-4555-bdc5-22815fee1780" providerId="AD" clId="Web-{84AC9C70-1BDF-40AC-BE92-55B98D9C7BCA}" dt="2021-04-27T10:31:39.293" v="25"/>
          <ac:spMkLst>
            <pc:docMk/>
            <pc:sldMk cId="1735904084" sldId="261"/>
            <ac:spMk id="24" creationId="{ABE860EE-1DB0-4C94-BE0C-52B1A6A21828}"/>
          </ac:spMkLst>
        </pc:spChg>
        <pc:spChg chg="add del">
          <ac:chgData name="Marie Kasemierczak" userId="S::m.kasemierczak@ccenghien.org::8084d559-18a9-4555-bdc5-22815fee1780" providerId="AD" clId="Web-{84AC9C70-1BDF-40AC-BE92-55B98D9C7BCA}" dt="2021-04-27T10:31:16.496" v="19"/>
          <ac:spMkLst>
            <pc:docMk/>
            <pc:sldMk cId="1735904084" sldId="261"/>
            <ac:spMk id="26" creationId="{61DBDC3E-EFBF-429B-957B-6C76FFB44963}"/>
          </ac:spMkLst>
        </pc:spChg>
        <pc:spChg chg="add del">
          <ac:chgData name="Marie Kasemierczak" userId="S::m.kasemierczak@ccenghien.org::8084d559-18a9-4555-bdc5-22815fee1780" providerId="AD" clId="Web-{84AC9C70-1BDF-40AC-BE92-55B98D9C7BCA}" dt="2021-04-27T10:31:31.278" v="21"/>
          <ac:spMkLst>
            <pc:docMk/>
            <pc:sldMk cId="1735904084" sldId="261"/>
            <ac:spMk id="28" creationId="{613F3963-915E-4812-8B39-BE6EA7CC82DA}"/>
          </ac:spMkLst>
        </pc:spChg>
        <pc:spChg chg="add">
          <ac:chgData name="Marie Kasemierczak" userId="S::m.kasemierczak@ccenghien.org::8084d559-18a9-4555-bdc5-22815fee1780" providerId="AD" clId="Web-{84AC9C70-1BDF-40AC-BE92-55B98D9C7BCA}" dt="2021-04-27T10:31:39.309" v="26"/>
          <ac:spMkLst>
            <pc:docMk/>
            <pc:sldMk cId="1735904084" sldId="261"/>
            <ac:spMk id="29" creationId="{09646535-AEF6-4883-A4F9-EEC1F8B4319E}"/>
          </ac:spMkLst>
        </pc:spChg>
        <pc:spChg chg="add">
          <ac:chgData name="Marie Kasemierczak" userId="S::m.kasemierczak@ccenghien.org::8084d559-18a9-4555-bdc5-22815fee1780" providerId="AD" clId="Web-{84AC9C70-1BDF-40AC-BE92-55B98D9C7BCA}" dt="2021-04-27T10:31:39.309" v="26"/>
          <ac:spMkLst>
            <pc:docMk/>
            <pc:sldMk cId="1735904084" sldId="261"/>
            <ac:spMk id="30" creationId="{A20E4EF1-6AA9-4634-A88F-49303780651A}"/>
          </ac:spMkLst>
        </pc:spChg>
        <pc:spChg chg="add">
          <ac:chgData name="Marie Kasemierczak" userId="S::m.kasemierczak@ccenghien.org::8084d559-18a9-4555-bdc5-22815fee1780" providerId="AD" clId="Web-{84AC9C70-1BDF-40AC-BE92-55B98D9C7BCA}" dt="2021-04-27T10:31:39.309" v="26"/>
          <ac:spMkLst>
            <pc:docMk/>
            <pc:sldMk cId="1735904084" sldId="261"/>
            <ac:spMk id="31" creationId="{DD0558E7-61D4-43D8-ADB8-96DE97118653}"/>
          </ac:spMkLst>
        </pc:spChg>
        <pc:spChg chg="add">
          <ac:chgData name="Marie Kasemierczak" userId="S::m.kasemierczak@ccenghien.org::8084d559-18a9-4555-bdc5-22815fee1780" providerId="AD" clId="Web-{84AC9C70-1BDF-40AC-BE92-55B98D9C7BCA}" dt="2021-04-27T10:31:39.309" v="26"/>
          <ac:spMkLst>
            <pc:docMk/>
            <pc:sldMk cId="1735904084" sldId="261"/>
            <ac:spMk id="40" creationId="{61DBDC3E-EFBF-429B-957B-6C76FFB44963}"/>
          </ac:spMkLst>
        </pc:spChg>
        <pc:grpChg chg="add del">
          <ac:chgData name="Marie Kasemierczak" userId="S::m.kasemierczak@ccenghien.org::8084d559-18a9-4555-bdc5-22815fee1780" providerId="AD" clId="Web-{84AC9C70-1BDF-40AC-BE92-55B98D9C7BCA}" dt="2021-04-27T10:31:16.496" v="19"/>
          <ac:grpSpMkLst>
            <pc:docMk/>
            <pc:sldMk cId="1735904084" sldId="261"/>
            <ac:grpSpMk id="11" creationId="{C8F3AECA-1E28-4DB0-901D-747B827596E9}"/>
          </ac:grpSpMkLst>
        </pc:grpChg>
        <pc:grpChg chg="add del">
          <ac:chgData name="Marie Kasemierczak" userId="S::m.kasemierczak@ccenghien.org::8084d559-18a9-4555-bdc5-22815fee1780" providerId="AD" clId="Web-{84AC9C70-1BDF-40AC-BE92-55B98D9C7BCA}" dt="2021-04-27T10:31:16.496" v="19"/>
          <ac:grpSpMkLst>
            <pc:docMk/>
            <pc:sldMk cId="1735904084" sldId="261"/>
            <ac:grpSpMk id="21" creationId="{3214C51D-3B74-4CCB-82B8-A184460FCAA2}"/>
          </ac:grpSpMkLst>
        </pc:grpChg>
        <pc:grpChg chg="add del">
          <ac:chgData name="Marie Kasemierczak" userId="S::m.kasemierczak@ccenghien.org::8084d559-18a9-4555-bdc5-22815fee1780" providerId="AD" clId="Web-{84AC9C70-1BDF-40AC-BE92-55B98D9C7BCA}" dt="2021-04-27T10:31:31.278" v="21"/>
          <ac:grpSpMkLst>
            <pc:docMk/>
            <pc:sldMk cId="1735904084" sldId="261"/>
            <ac:grpSpMk id="25" creationId="{C8F3AECA-1E28-4DB0-901D-747B827596E9}"/>
          </ac:grpSpMkLst>
        </pc:grpChg>
        <pc:grpChg chg="add del">
          <ac:chgData name="Marie Kasemierczak" userId="S::m.kasemierczak@ccenghien.org::8084d559-18a9-4555-bdc5-22815fee1780" providerId="AD" clId="Web-{84AC9C70-1BDF-40AC-BE92-55B98D9C7BCA}" dt="2021-04-27T10:31:31.278" v="21"/>
          <ac:grpSpMkLst>
            <pc:docMk/>
            <pc:sldMk cId="1735904084" sldId="261"/>
            <ac:grpSpMk id="27" creationId="{3214C51D-3B74-4CCB-82B8-A184460FCAA2}"/>
          </ac:grpSpMkLst>
        </pc:grpChg>
        <pc:grpChg chg="add">
          <ac:chgData name="Marie Kasemierczak" userId="S::m.kasemierczak@ccenghien.org::8084d559-18a9-4555-bdc5-22815fee1780" providerId="AD" clId="Web-{84AC9C70-1BDF-40AC-BE92-55B98D9C7BCA}" dt="2021-04-27T10:31:39.309" v="26"/>
          <ac:grpSpMkLst>
            <pc:docMk/>
            <pc:sldMk cId="1735904084" sldId="261"/>
            <ac:grpSpMk id="32" creationId="{C8F3AECA-1E28-4DB0-901D-747B827596E9}"/>
          </ac:grpSpMkLst>
        </pc:grpChg>
        <pc:grpChg chg="add">
          <ac:chgData name="Marie Kasemierczak" userId="S::m.kasemierczak@ccenghien.org::8084d559-18a9-4555-bdc5-22815fee1780" providerId="AD" clId="Web-{84AC9C70-1BDF-40AC-BE92-55B98D9C7BCA}" dt="2021-04-27T10:31:39.309" v="26"/>
          <ac:grpSpMkLst>
            <pc:docMk/>
            <pc:sldMk cId="1735904084" sldId="261"/>
            <ac:grpSpMk id="36" creationId="{3214C51D-3B74-4CCB-82B8-A184460FCAA2}"/>
          </ac:grpSpMkLst>
        </pc:grpChg>
        <pc:picChg chg="add mod ord">
          <ac:chgData name="Marie Kasemierczak" userId="S::m.kasemierczak@ccenghien.org::8084d559-18a9-4555-bdc5-22815fee1780" providerId="AD" clId="Web-{84AC9C70-1BDF-40AC-BE92-55B98D9C7BCA}" dt="2021-04-27T10:37:31.206" v="90" actId="1076"/>
          <ac:picMkLst>
            <pc:docMk/>
            <pc:sldMk cId="1735904084" sldId="261"/>
            <ac:picMk id="5" creationId="{A35D680D-78E3-4779-994E-464515566EAB}"/>
          </ac:picMkLst>
        </pc:picChg>
      </pc:sldChg>
      <pc:sldChg chg="addSp delSp modSp new del mod setBg">
        <pc:chgData name="Marie Kasemierczak" userId="S::m.kasemierczak@ccenghien.org::8084d559-18a9-4555-bdc5-22815fee1780" providerId="AD" clId="Web-{84AC9C70-1BDF-40AC-BE92-55B98D9C7BCA}" dt="2021-04-27T10:41:43.570" v="105"/>
        <pc:sldMkLst>
          <pc:docMk/>
          <pc:sldMk cId="3682360827" sldId="262"/>
        </pc:sldMkLst>
        <pc:spChg chg="mod">
          <ac:chgData name="Marie Kasemierczak" userId="S::m.kasemierczak@ccenghien.org::8084d559-18a9-4555-bdc5-22815fee1780" providerId="AD" clId="Web-{84AC9C70-1BDF-40AC-BE92-55B98D9C7BCA}" dt="2021-04-27T10:40:29.412" v="102" actId="14100"/>
          <ac:spMkLst>
            <pc:docMk/>
            <pc:sldMk cId="3682360827" sldId="262"/>
            <ac:spMk id="2" creationId="{E873BA3A-C880-45E8-A139-F7CB816EC74F}"/>
          </ac:spMkLst>
        </pc:spChg>
        <pc:spChg chg="add del">
          <ac:chgData name="Marie Kasemierczak" userId="S::m.kasemierczak@ccenghien.org::8084d559-18a9-4555-bdc5-22815fee1780" providerId="AD" clId="Web-{84AC9C70-1BDF-40AC-BE92-55B98D9C7BCA}" dt="2021-04-27T10:40:21.912" v="101"/>
          <ac:spMkLst>
            <pc:docMk/>
            <pc:sldMk cId="3682360827" sldId="262"/>
            <ac:spMk id="3" creationId="{8806A6A5-3B16-4471-BBF1-F345F6E2615A}"/>
          </ac:spMkLst>
        </pc:spChg>
        <pc:spChg chg="add">
          <ac:chgData name="Marie Kasemierczak" userId="S::m.kasemierczak@ccenghien.org::8084d559-18a9-4555-bdc5-22815fee1780" providerId="AD" clId="Web-{84AC9C70-1BDF-40AC-BE92-55B98D9C7BCA}" dt="2021-04-27T10:40:21.912" v="101"/>
          <ac:spMkLst>
            <pc:docMk/>
            <pc:sldMk cId="3682360827" sldId="262"/>
            <ac:spMk id="5" creationId="{09646535-AEF6-4883-A4F9-EEC1F8B4319E}"/>
          </ac:spMkLst>
        </pc:spChg>
        <pc:spChg chg="add">
          <ac:chgData name="Marie Kasemierczak" userId="S::m.kasemierczak@ccenghien.org::8084d559-18a9-4555-bdc5-22815fee1780" providerId="AD" clId="Web-{84AC9C70-1BDF-40AC-BE92-55B98D9C7BCA}" dt="2021-04-27T10:40:21.912" v="101"/>
          <ac:spMkLst>
            <pc:docMk/>
            <pc:sldMk cId="3682360827" sldId="262"/>
            <ac:spMk id="6" creationId="{DB7EFF05-A8DA-4B3E-9C21-7A04283D4852}"/>
          </ac:spMkLst>
        </pc:spChg>
        <pc:spChg chg="add">
          <ac:chgData name="Marie Kasemierczak" userId="S::m.kasemierczak@ccenghien.org::8084d559-18a9-4555-bdc5-22815fee1780" providerId="AD" clId="Web-{84AC9C70-1BDF-40AC-BE92-55B98D9C7BCA}" dt="2021-04-27T10:40:21.912" v="101"/>
          <ac:spMkLst>
            <pc:docMk/>
            <pc:sldMk cId="3682360827" sldId="262"/>
            <ac:spMk id="7" creationId="{44CA1620-2C02-4B4E-97C8-06FCE85EEB0E}"/>
          </ac:spMkLst>
        </pc:spChg>
        <pc:spChg chg="add del">
          <ac:chgData name="Marie Kasemierczak" userId="S::m.kasemierczak@ccenghien.org::8084d559-18a9-4555-bdc5-22815fee1780" providerId="AD" clId="Web-{84AC9C70-1BDF-40AC-BE92-55B98D9C7BCA}" dt="2021-04-27T10:38:54.614" v="98"/>
          <ac:spMkLst>
            <pc:docMk/>
            <pc:sldMk cId="3682360827" sldId="262"/>
            <ac:spMk id="8" creationId="{09646535-AEF6-4883-A4F9-EEC1F8B4319E}"/>
          </ac:spMkLst>
        </pc:spChg>
        <pc:spChg chg="add">
          <ac:chgData name="Marie Kasemierczak" userId="S::m.kasemierczak@ccenghien.org::8084d559-18a9-4555-bdc5-22815fee1780" providerId="AD" clId="Web-{84AC9C70-1BDF-40AC-BE92-55B98D9C7BCA}" dt="2021-04-27T10:40:21.912" v="101"/>
          <ac:spMkLst>
            <pc:docMk/>
            <pc:sldMk cId="3682360827" sldId="262"/>
            <ac:spMk id="9" creationId="{3657DE79-27F8-4881-BE3B-5321D1801425}"/>
          </ac:spMkLst>
        </pc:spChg>
        <pc:spChg chg="add del">
          <ac:chgData name="Marie Kasemierczak" userId="S::m.kasemierczak@ccenghien.org::8084d559-18a9-4555-bdc5-22815fee1780" providerId="AD" clId="Web-{84AC9C70-1BDF-40AC-BE92-55B98D9C7BCA}" dt="2021-04-27T10:38:54.614" v="98"/>
          <ac:spMkLst>
            <pc:docMk/>
            <pc:sldMk cId="3682360827" sldId="262"/>
            <ac:spMk id="10" creationId="{DB7EFF05-A8DA-4B3E-9C21-7A04283D4852}"/>
          </ac:spMkLst>
        </pc:spChg>
        <pc:spChg chg="add del">
          <ac:chgData name="Marie Kasemierczak" userId="S::m.kasemierczak@ccenghien.org::8084d559-18a9-4555-bdc5-22815fee1780" providerId="AD" clId="Web-{84AC9C70-1BDF-40AC-BE92-55B98D9C7BCA}" dt="2021-04-27T10:38:54.614" v="98"/>
          <ac:spMkLst>
            <pc:docMk/>
            <pc:sldMk cId="3682360827" sldId="262"/>
            <ac:spMk id="12" creationId="{44CA1620-2C02-4B4E-97C8-06FCE85EEB0E}"/>
          </ac:spMkLst>
        </pc:spChg>
        <pc:spChg chg="add">
          <ac:chgData name="Marie Kasemierczak" userId="S::m.kasemierczak@ccenghien.org::8084d559-18a9-4555-bdc5-22815fee1780" providerId="AD" clId="Web-{84AC9C70-1BDF-40AC-BE92-55B98D9C7BCA}" dt="2021-04-27T10:40:21.912" v="101"/>
          <ac:spMkLst>
            <pc:docMk/>
            <pc:sldMk cId="3682360827" sldId="262"/>
            <ac:spMk id="13" creationId="{085AB271-571D-4C19-9FCC-C760834A8937}"/>
          </ac:spMkLst>
        </pc:spChg>
        <pc:spChg chg="add del">
          <ac:chgData name="Marie Kasemierczak" userId="S::m.kasemierczak@ccenghien.org::8084d559-18a9-4555-bdc5-22815fee1780" providerId="AD" clId="Web-{84AC9C70-1BDF-40AC-BE92-55B98D9C7BCA}" dt="2021-04-27T10:38:54.614" v="98"/>
          <ac:spMkLst>
            <pc:docMk/>
            <pc:sldMk cId="3682360827" sldId="262"/>
            <ac:spMk id="14" creationId="{3657DE79-27F8-4881-BE3B-5321D1801425}"/>
          </ac:spMkLst>
        </pc:spChg>
        <pc:spChg chg="add del">
          <ac:chgData name="Marie Kasemierczak" userId="S::m.kasemierczak@ccenghien.org::8084d559-18a9-4555-bdc5-22815fee1780" providerId="AD" clId="Web-{84AC9C70-1BDF-40AC-BE92-55B98D9C7BCA}" dt="2021-04-27T10:38:54.614" v="98"/>
          <ac:spMkLst>
            <pc:docMk/>
            <pc:sldMk cId="3682360827" sldId="262"/>
            <ac:spMk id="24" creationId="{085AB271-571D-4C19-9FCC-C760834A8937}"/>
          </ac:spMkLst>
        </pc:spChg>
        <pc:grpChg chg="add">
          <ac:chgData name="Marie Kasemierczak" userId="S::m.kasemierczak@ccenghien.org::8084d559-18a9-4555-bdc5-22815fee1780" providerId="AD" clId="Web-{84AC9C70-1BDF-40AC-BE92-55B98D9C7BCA}" dt="2021-04-27T10:40:21.912" v="101"/>
          <ac:grpSpMkLst>
            <pc:docMk/>
            <pc:sldMk cId="3682360827" sldId="262"/>
            <ac:grpSpMk id="11" creationId="{DB733608-1322-485D-B942-B827E6997F08}"/>
          </ac:grpSpMkLst>
        </pc:grpChg>
        <pc:grpChg chg="add del">
          <ac:chgData name="Marie Kasemierczak" userId="S::m.kasemierczak@ccenghien.org::8084d559-18a9-4555-bdc5-22815fee1780" providerId="AD" clId="Web-{84AC9C70-1BDF-40AC-BE92-55B98D9C7BCA}" dt="2021-04-27T10:38:54.614" v="98"/>
          <ac:grpSpMkLst>
            <pc:docMk/>
            <pc:sldMk cId="3682360827" sldId="262"/>
            <ac:grpSpMk id="16" creationId="{DB733608-1322-485D-B942-B827E6997F08}"/>
          </ac:grpSpMkLst>
        </pc:grpChg>
      </pc:sldChg>
      <pc:sldChg chg="new del">
        <pc:chgData name="Marie Kasemierczak" userId="S::m.kasemierczak@ccenghien.org::8084d559-18a9-4555-bdc5-22815fee1780" providerId="AD" clId="Web-{84AC9C70-1BDF-40AC-BE92-55B98D9C7BCA}" dt="2021-04-27T10:41:49.008" v="106"/>
        <pc:sldMkLst>
          <pc:docMk/>
          <pc:sldMk cId="1377286751" sldId="263"/>
        </pc:sldMkLst>
      </pc:sldChg>
      <pc:sldChg chg="addSp delSp modSp add replId">
        <pc:chgData name="Marie Kasemierczak" userId="S::m.kasemierczak@ccenghien.org::8084d559-18a9-4555-bdc5-22815fee1780" providerId="AD" clId="Web-{84AC9C70-1BDF-40AC-BE92-55B98D9C7BCA}" dt="2021-04-27T10:43:07.572" v="116" actId="20577"/>
        <pc:sldMkLst>
          <pc:docMk/>
          <pc:sldMk cId="456041623" sldId="264"/>
        </pc:sldMkLst>
        <pc:spChg chg="mod">
          <ac:chgData name="Marie Kasemierczak" userId="S::m.kasemierczak@ccenghien.org::8084d559-18a9-4555-bdc5-22815fee1780" providerId="AD" clId="Web-{84AC9C70-1BDF-40AC-BE92-55B98D9C7BCA}" dt="2021-04-27T10:42:18.899" v="109" actId="20577"/>
          <ac:spMkLst>
            <pc:docMk/>
            <pc:sldMk cId="456041623" sldId="264"/>
            <ac:spMk id="2" creationId="{05D47575-5B77-4235-95B9-C4EB300534B4}"/>
          </ac:spMkLst>
        </pc:spChg>
        <pc:spChg chg="add del mod">
          <ac:chgData name="Marie Kasemierczak" userId="S::m.kasemierczak@ccenghien.org::8084d559-18a9-4555-bdc5-22815fee1780" providerId="AD" clId="Web-{84AC9C70-1BDF-40AC-BE92-55B98D9C7BCA}" dt="2021-04-27T10:42:47.024" v="111"/>
          <ac:spMkLst>
            <pc:docMk/>
            <pc:sldMk cId="456041623" sldId="264"/>
            <ac:spMk id="4" creationId="{DB21D776-F35A-4D36-B882-3ACF0BCC62EE}"/>
          </ac:spMkLst>
        </pc:spChg>
        <pc:spChg chg="mod">
          <ac:chgData name="Marie Kasemierczak" userId="S::m.kasemierczak@ccenghien.org::8084d559-18a9-4555-bdc5-22815fee1780" providerId="AD" clId="Web-{84AC9C70-1BDF-40AC-BE92-55B98D9C7BCA}" dt="2021-04-27T10:43:07.572" v="116" actId="20577"/>
          <ac:spMkLst>
            <pc:docMk/>
            <pc:sldMk cId="456041623" sldId="264"/>
            <ac:spMk id="6" creationId="{AC158909-1831-4146-947B-C8E8B183C048}"/>
          </ac:spMkLst>
        </pc:spChg>
        <pc:picChg chg="del">
          <ac:chgData name="Marie Kasemierczak" userId="S::m.kasemierczak@ccenghien.org::8084d559-18a9-4555-bdc5-22815fee1780" providerId="AD" clId="Web-{84AC9C70-1BDF-40AC-BE92-55B98D9C7BCA}" dt="2021-04-27T10:42:22.868" v="110"/>
          <ac:picMkLst>
            <pc:docMk/>
            <pc:sldMk cId="456041623" sldId="264"/>
            <ac:picMk id="5" creationId="{A35D680D-78E3-4779-994E-464515566EAB}"/>
          </ac:picMkLst>
        </pc:picChg>
        <pc:picChg chg="add mod ord">
          <ac:chgData name="Marie Kasemierczak" userId="S::m.kasemierczak@ccenghien.org::8084d559-18a9-4555-bdc5-22815fee1780" providerId="AD" clId="Web-{84AC9C70-1BDF-40AC-BE92-55B98D9C7BCA}" dt="2021-04-27T10:42:56.790" v="113" actId="1076"/>
          <ac:picMkLst>
            <pc:docMk/>
            <pc:sldMk cId="456041623" sldId="264"/>
            <ac:picMk id="7" creationId="{00646A7B-92A5-4FA3-B019-C75CE8C178F9}"/>
          </ac:picMkLst>
        </pc:picChg>
      </pc:sldChg>
      <pc:sldChg chg="addSp delSp modSp add replId">
        <pc:chgData name="Marie Kasemierczak" userId="S::m.kasemierczak@ccenghien.org::8084d559-18a9-4555-bdc5-22815fee1780" providerId="AD" clId="Web-{84AC9C70-1BDF-40AC-BE92-55B98D9C7BCA}" dt="2021-04-27T10:45:03.386" v="130"/>
        <pc:sldMkLst>
          <pc:docMk/>
          <pc:sldMk cId="4249133626" sldId="265"/>
        </pc:sldMkLst>
        <pc:spChg chg="mod">
          <ac:chgData name="Marie Kasemierczak" userId="S::m.kasemierczak@ccenghien.org::8084d559-18a9-4555-bdc5-22815fee1780" providerId="AD" clId="Web-{84AC9C70-1BDF-40AC-BE92-55B98D9C7BCA}" dt="2021-04-27T10:44:53.027" v="126" actId="20577"/>
          <ac:spMkLst>
            <pc:docMk/>
            <pc:sldMk cId="4249133626" sldId="265"/>
            <ac:spMk id="2" creationId="{05D47575-5B77-4235-95B9-C4EB300534B4}"/>
          </ac:spMkLst>
        </pc:spChg>
        <pc:spChg chg="add mod">
          <ac:chgData name="Marie Kasemierczak" userId="S::m.kasemierczak@ccenghien.org::8084d559-18a9-4555-bdc5-22815fee1780" providerId="AD" clId="Web-{84AC9C70-1BDF-40AC-BE92-55B98D9C7BCA}" dt="2021-04-27T10:45:03.386" v="130"/>
          <ac:spMkLst>
            <pc:docMk/>
            <pc:sldMk cId="4249133626" sldId="265"/>
            <ac:spMk id="4" creationId="{35E40255-5983-4884-AE96-FD9FCF1AA648}"/>
          </ac:spMkLst>
        </pc:spChg>
        <pc:spChg chg="mod">
          <ac:chgData name="Marie Kasemierczak" userId="S::m.kasemierczak@ccenghien.org::8084d559-18a9-4555-bdc5-22815fee1780" providerId="AD" clId="Web-{84AC9C70-1BDF-40AC-BE92-55B98D9C7BCA}" dt="2021-04-27T10:45:01.199" v="129" actId="20577"/>
          <ac:spMkLst>
            <pc:docMk/>
            <pc:sldMk cId="4249133626" sldId="265"/>
            <ac:spMk id="6" creationId="{AC158909-1831-4146-947B-C8E8B183C048}"/>
          </ac:spMkLst>
        </pc:spChg>
        <pc:picChg chg="del">
          <ac:chgData name="Marie Kasemierczak" userId="S::m.kasemierczak@ccenghien.org::8084d559-18a9-4555-bdc5-22815fee1780" providerId="AD" clId="Web-{84AC9C70-1BDF-40AC-BE92-55B98D9C7BCA}" dt="2021-04-27T10:45:03.386" v="130"/>
          <ac:picMkLst>
            <pc:docMk/>
            <pc:sldMk cId="4249133626" sldId="265"/>
            <ac:picMk id="7" creationId="{00646A7B-92A5-4FA3-B019-C75CE8C178F9}"/>
          </ac:picMkLst>
        </pc:picChg>
      </pc:sldChg>
    </pc:docChg>
  </pc:docChgLst>
  <pc:docChgLst>
    <pc:chgData name="Laurent Vanbergie" userId="S::l.vanbergie@ccenghien.org::b816041d-b1f8-4beb-bb47-67a380ee3445" providerId="AD" clId="Web-{AD11EE3A-3FA7-4559-8BC5-53D439BC8792}"/>
    <pc:docChg chg="modSld">
      <pc:chgData name="Laurent Vanbergie" userId="S::l.vanbergie@ccenghien.org::b816041d-b1f8-4beb-bb47-67a380ee3445" providerId="AD" clId="Web-{AD11EE3A-3FA7-4559-8BC5-53D439BC8792}" dt="2021-04-29T13:32:38.602" v="0" actId="14100"/>
      <pc:docMkLst>
        <pc:docMk/>
      </pc:docMkLst>
      <pc:sldChg chg="modSp">
        <pc:chgData name="Laurent Vanbergie" userId="S::l.vanbergie@ccenghien.org::b816041d-b1f8-4beb-bb47-67a380ee3445" providerId="AD" clId="Web-{AD11EE3A-3FA7-4559-8BC5-53D439BC8792}" dt="2021-04-29T13:32:38.602" v="0" actId="14100"/>
        <pc:sldMkLst>
          <pc:docMk/>
          <pc:sldMk cId="1882113329" sldId="274"/>
        </pc:sldMkLst>
        <pc:spChg chg="mod">
          <ac:chgData name="Laurent Vanbergie" userId="S::l.vanbergie@ccenghien.org::b816041d-b1f8-4beb-bb47-67a380ee3445" providerId="AD" clId="Web-{AD11EE3A-3FA7-4559-8BC5-53D439BC8792}" dt="2021-04-29T13:32:38.602" v="0" actId="14100"/>
          <ac:spMkLst>
            <pc:docMk/>
            <pc:sldMk cId="1882113329" sldId="274"/>
            <ac:spMk id="7" creationId="{865A7D34-5EA1-4CBE-A206-E5F8E5EA69E1}"/>
          </ac:spMkLst>
        </pc:spChg>
      </pc:sldChg>
    </pc:docChg>
  </pc:docChgLst>
  <pc:docChgLst>
    <pc:chgData name="Marie Kasemierczak" userId="S::m.kasemierczak@ccenghien.org::8084d559-18a9-4555-bdc5-22815fee1780" providerId="AD" clId="Web-{300D5325-AC37-4428-967A-5602A1884E48}"/>
    <pc:docChg chg="modSld">
      <pc:chgData name="Marie Kasemierczak" userId="S::m.kasemierczak@ccenghien.org::8084d559-18a9-4555-bdc5-22815fee1780" providerId="AD" clId="Web-{300D5325-AC37-4428-967A-5602A1884E48}" dt="2021-04-29T13:33:12.909" v="100" actId="1076"/>
      <pc:docMkLst>
        <pc:docMk/>
      </pc:docMkLst>
      <pc:sldChg chg="modSp">
        <pc:chgData name="Marie Kasemierczak" userId="S::m.kasemierczak@ccenghien.org::8084d559-18a9-4555-bdc5-22815fee1780" providerId="AD" clId="Web-{300D5325-AC37-4428-967A-5602A1884E48}" dt="2021-04-29T13:31:20.938" v="58" actId="1076"/>
        <pc:sldMkLst>
          <pc:docMk/>
          <pc:sldMk cId="2890424494" sldId="266"/>
        </pc:sldMkLst>
        <pc:spChg chg="mod">
          <ac:chgData name="Marie Kasemierczak" userId="S::m.kasemierczak@ccenghien.org::8084d559-18a9-4555-bdc5-22815fee1780" providerId="AD" clId="Web-{300D5325-AC37-4428-967A-5602A1884E48}" dt="2021-04-29T13:31:20.938" v="58" actId="1076"/>
          <ac:spMkLst>
            <pc:docMk/>
            <pc:sldMk cId="2890424494" sldId="266"/>
            <ac:spMk id="6" creationId="{AC158909-1831-4146-947B-C8E8B183C048}"/>
          </ac:spMkLst>
        </pc:spChg>
      </pc:sldChg>
      <pc:sldChg chg="modSp">
        <pc:chgData name="Marie Kasemierczak" userId="S::m.kasemierczak@ccenghien.org::8084d559-18a9-4555-bdc5-22815fee1780" providerId="AD" clId="Web-{300D5325-AC37-4428-967A-5602A1884E48}" dt="2021-04-29T13:32:22.595" v="78" actId="1076"/>
        <pc:sldMkLst>
          <pc:docMk/>
          <pc:sldMk cId="3342325449" sldId="267"/>
        </pc:sldMkLst>
        <pc:spChg chg="mod">
          <ac:chgData name="Marie Kasemierczak" userId="S::m.kasemierczak@ccenghien.org::8084d559-18a9-4555-bdc5-22815fee1780" providerId="AD" clId="Web-{300D5325-AC37-4428-967A-5602A1884E48}" dt="2021-04-29T13:32:22.595" v="78" actId="1076"/>
          <ac:spMkLst>
            <pc:docMk/>
            <pc:sldMk cId="3342325449" sldId="267"/>
            <ac:spMk id="6" creationId="{AC158909-1831-4146-947B-C8E8B183C048}"/>
          </ac:spMkLst>
        </pc:spChg>
      </pc:sldChg>
      <pc:sldChg chg="modSp">
        <pc:chgData name="Marie Kasemierczak" userId="S::m.kasemierczak@ccenghien.org::8084d559-18a9-4555-bdc5-22815fee1780" providerId="AD" clId="Web-{300D5325-AC37-4428-967A-5602A1884E48}" dt="2021-04-29T13:33:12.909" v="100" actId="1076"/>
        <pc:sldMkLst>
          <pc:docMk/>
          <pc:sldMk cId="3272952580" sldId="268"/>
        </pc:sldMkLst>
        <pc:spChg chg="mod">
          <ac:chgData name="Marie Kasemierczak" userId="S::m.kasemierczak@ccenghien.org::8084d559-18a9-4555-bdc5-22815fee1780" providerId="AD" clId="Web-{300D5325-AC37-4428-967A-5602A1884E48}" dt="2021-04-29T13:33:12.909" v="100" actId="1076"/>
          <ac:spMkLst>
            <pc:docMk/>
            <pc:sldMk cId="3272952580" sldId="268"/>
            <ac:spMk id="6" creationId="{AC158909-1831-4146-947B-C8E8B183C048}"/>
          </ac:spMkLst>
        </pc:spChg>
      </pc:sldChg>
      <pc:sldChg chg="modSp">
        <pc:chgData name="Marie Kasemierczak" userId="S::m.kasemierczak@ccenghien.org::8084d559-18a9-4555-bdc5-22815fee1780" providerId="AD" clId="Web-{300D5325-AC37-4428-967A-5602A1884E48}" dt="2021-04-29T13:30:14.624" v="33" actId="1076"/>
        <pc:sldMkLst>
          <pc:docMk/>
          <pc:sldMk cId="1882113329" sldId="274"/>
        </pc:sldMkLst>
        <pc:spChg chg="mod">
          <ac:chgData name="Marie Kasemierczak" userId="S::m.kasemierczak@ccenghien.org::8084d559-18a9-4555-bdc5-22815fee1780" providerId="AD" clId="Web-{300D5325-AC37-4428-967A-5602A1884E48}" dt="2021-04-29T13:30:14.624" v="33" actId="1076"/>
          <ac:spMkLst>
            <pc:docMk/>
            <pc:sldMk cId="1882113329" sldId="274"/>
            <ac:spMk id="6" creationId="{AC158909-1831-4146-947B-C8E8B183C048}"/>
          </ac:spMkLst>
        </pc:spChg>
      </pc:sldChg>
    </pc:docChg>
  </pc:docChgLst>
  <pc:docChgLst>
    <pc:chgData name="Marie Kasemierczak" userId="S::m.kasemierczak@ccenghien.org::8084d559-18a9-4555-bdc5-22815fee1780" providerId="AD" clId="Web-{7435F0A4-CE3D-4F6F-9505-E5CEE74AF44B}"/>
    <pc:docChg chg="modSld">
      <pc:chgData name="Marie Kasemierczak" userId="S::m.kasemierczak@ccenghien.org::8084d559-18a9-4555-bdc5-22815fee1780" providerId="AD" clId="Web-{7435F0A4-CE3D-4F6F-9505-E5CEE74AF44B}" dt="2021-05-06T12:03:49.058" v="156" actId="20577"/>
      <pc:docMkLst>
        <pc:docMk/>
      </pc:docMkLst>
      <pc:sldChg chg="modSp">
        <pc:chgData name="Marie Kasemierczak" userId="S::m.kasemierczak@ccenghien.org::8084d559-18a9-4555-bdc5-22815fee1780" providerId="AD" clId="Web-{7435F0A4-CE3D-4F6F-9505-E5CEE74AF44B}" dt="2021-05-06T12:03:49.058" v="156" actId="20577"/>
        <pc:sldMkLst>
          <pc:docMk/>
          <pc:sldMk cId="1354060105" sldId="284"/>
        </pc:sldMkLst>
        <pc:spChg chg="mod">
          <ac:chgData name="Marie Kasemierczak" userId="S::m.kasemierczak@ccenghien.org::8084d559-18a9-4555-bdc5-22815fee1780" providerId="AD" clId="Web-{7435F0A4-CE3D-4F6F-9505-E5CEE74AF44B}" dt="2021-05-06T12:03:49.058" v="156" actId="20577"/>
          <ac:spMkLst>
            <pc:docMk/>
            <pc:sldMk cId="1354060105" sldId="284"/>
            <ac:spMk id="3" creationId="{6A3AD2BD-014D-4908-85B4-120B2B880CC8}"/>
          </ac:spMkLst>
        </pc:spChg>
      </pc:sldChg>
    </pc:docChg>
  </pc:docChgLst>
  <pc:docChgLst>
    <pc:chgData name="Marie Kasemierczak" userId="S::m.kasemierczak@ccenghien.org::8084d559-18a9-4555-bdc5-22815fee1780" providerId="AD" clId="Web-{9D57DC7E-CD01-4886-8F89-4AC92DDFF19D}"/>
    <pc:docChg chg="addSld delSld modSld sldOrd">
      <pc:chgData name="Marie Kasemierczak" userId="S::m.kasemierczak@ccenghien.org::8084d559-18a9-4555-bdc5-22815fee1780" providerId="AD" clId="Web-{9D57DC7E-CD01-4886-8F89-4AC92DDFF19D}" dt="2021-04-28T14:00:51.380" v="290" actId="1076"/>
      <pc:docMkLst>
        <pc:docMk/>
      </pc:docMkLst>
      <pc:sldChg chg="addSp delSp modSp">
        <pc:chgData name="Marie Kasemierczak" userId="S::m.kasemierczak@ccenghien.org::8084d559-18a9-4555-bdc5-22815fee1780" providerId="AD" clId="Web-{9D57DC7E-CD01-4886-8F89-4AC92DDFF19D}" dt="2021-04-28T11:10:06.776" v="42" actId="1076"/>
        <pc:sldMkLst>
          <pc:docMk/>
          <pc:sldMk cId="3251825212" sldId="271"/>
        </pc:sldMkLst>
        <pc:spChg chg="add del">
          <ac:chgData name="Marie Kasemierczak" userId="S::m.kasemierczak@ccenghien.org::8084d559-18a9-4555-bdc5-22815fee1780" providerId="AD" clId="Web-{9D57DC7E-CD01-4886-8F89-4AC92DDFF19D}" dt="2021-04-28T11:09:38.352" v="32"/>
          <ac:spMkLst>
            <pc:docMk/>
            <pc:sldMk cId="3251825212" sldId="271"/>
            <ac:spMk id="4" creationId="{2684787C-10D0-4F4D-8AEE-DE58D82EBBE3}"/>
          </ac:spMkLst>
        </pc:spChg>
        <pc:spChg chg="add mod">
          <ac:chgData name="Marie Kasemierczak" userId="S::m.kasemierczak@ccenghien.org::8084d559-18a9-4555-bdc5-22815fee1780" providerId="AD" clId="Web-{9D57DC7E-CD01-4886-8F89-4AC92DDFF19D}" dt="2021-04-28T11:10:06.776" v="42" actId="1076"/>
          <ac:spMkLst>
            <pc:docMk/>
            <pc:sldMk cId="3251825212" sldId="271"/>
            <ac:spMk id="5" creationId="{D35E0BAB-BA92-4993-819E-E14DC11A9E42}"/>
          </ac:spMkLst>
        </pc:spChg>
      </pc:sldChg>
      <pc:sldChg chg="addSp delSp modSp">
        <pc:chgData name="Marie Kasemierczak" userId="S::m.kasemierczak@ccenghien.org::8084d559-18a9-4555-bdc5-22815fee1780" providerId="AD" clId="Web-{9D57DC7E-CD01-4886-8F89-4AC92DDFF19D}" dt="2021-04-28T11:08:50.927" v="29" actId="1076"/>
        <pc:sldMkLst>
          <pc:docMk/>
          <pc:sldMk cId="298238082" sldId="276"/>
        </pc:sldMkLst>
        <pc:spChg chg="mod">
          <ac:chgData name="Marie Kasemierczak" userId="S::m.kasemierczak@ccenghien.org::8084d559-18a9-4555-bdc5-22815fee1780" providerId="AD" clId="Web-{9D57DC7E-CD01-4886-8F89-4AC92DDFF19D}" dt="2021-04-28T11:08:29.551" v="25" actId="1076"/>
          <ac:spMkLst>
            <pc:docMk/>
            <pc:sldMk cId="298238082" sldId="276"/>
            <ac:spMk id="2" creationId="{05D47575-5B77-4235-95B9-C4EB300534B4}"/>
          </ac:spMkLst>
        </pc:spChg>
        <pc:spChg chg="del">
          <ac:chgData name="Marie Kasemierczak" userId="S::m.kasemierczak@ccenghien.org::8084d559-18a9-4555-bdc5-22815fee1780" providerId="AD" clId="Web-{9D57DC7E-CD01-4886-8F89-4AC92DDFF19D}" dt="2021-04-28T11:06:25.638" v="0"/>
          <ac:spMkLst>
            <pc:docMk/>
            <pc:sldMk cId="298238082" sldId="276"/>
            <ac:spMk id="4" creationId="{74425C82-3555-42E7-BFE7-99556F260485}"/>
          </ac:spMkLst>
        </pc:spChg>
        <pc:spChg chg="mod">
          <ac:chgData name="Marie Kasemierczak" userId="S::m.kasemierczak@ccenghien.org::8084d559-18a9-4555-bdc5-22815fee1780" providerId="AD" clId="Web-{9D57DC7E-CD01-4886-8F89-4AC92DDFF19D}" dt="2021-04-28T11:08:50.927" v="29" actId="1076"/>
          <ac:spMkLst>
            <pc:docMk/>
            <pc:sldMk cId="298238082" sldId="276"/>
            <ac:spMk id="6" creationId="{AC158909-1831-4146-947B-C8E8B183C048}"/>
          </ac:spMkLst>
        </pc:spChg>
        <pc:spChg chg="del">
          <ac:chgData name="Marie Kasemierczak" userId="S::m.kasemierczak@ccenghien.org::8084d559-18a9-4555-bdc5-22815fee1780" providerId="AD" clId="Web-{9D57DC7E-CD01-4886-8F89-4AC92DDFF19D}" dt="2021-04-28T11:07:06.562" v="5"/>
          <ac:spMkLst>
            <pc:docMk/>
            <pc:sldMk cId="298238082" sldId="276"/>
            <ac:spMk id="29" creationId="{09646535-AEF6-4883-A4F9-EEC1F8B4319E}"/>
          </ac:spMkLst>
        </pc:spChg>
        <pc:spChg chg="del">
          <ac:chgData name="Marie Kasemierczak" userId="S::m.kasemierczak@ccenghien.org::8084d559-18a9-4555-bdc5-22815fee1780" providerId="AD" clId="Web-{9D57DC7E-CD01-4886-8F89-4AC92DDFF19D}" dt="2021-04-28T11:07:06.562" v="5"/>
          <ac:spMkLst>
            <pc:docMk/>
            <pc:sldMk cId="298238082" sldId="276"/>
            <ac:spMk id="30" creationId="{A20E4EF1-6AA9-4634-A88F-49303780651A}"/>
          </ac:spMkLst>
        </pc:spChg>
        <pc:spChg chg="del">
          <ac:chgData name="Marie Kasemierczak" userId="S::m.kasemierczak@ccenghien.org::8084d559-18a9-4555-bdc5-22815fee1780" providerId="AD" clId="Web-{9D57DC7E-CD01-4886-8F89-4AC92DDFF19D}" dt="2021-04-28T11:07:06.562" v="5"/>
          <ac:spMkLst>
            <pc:docMk/>
            <pc:sldMk cId="298238082" sldId="276"/>
            <ac:spMk id="31" creationId="{DD0558E7-61D4-43D8-ADB8-96DE97118653}"/>
          </ac:spMkLst>
        </pc:spChg>
        <pc:spChg chg="del">
          <ac:chgData name="Marie Kasemierczak" userId="S::m.kasemierczak@ccenghien.org::8084d559-18a9-4555-bdc5-22815fee1780" providerId="AD" clId="Web-{9D57DC7E-CD01-4886-8F89-4AC92DDFF19D}" dt="2021-04-28T11:07:06.562" v="5"/>
          <ac:spMkLst>
            <pc:docMk/>
            <pc:sldMk cId="298238082" sldId="276"/>
            <ac:spMk id="40" creationId="{61DBDC3E-EFBF-429B-957B-6C76FFB44963}"/>
          </ac:spMkLst>
        </pc:spChg>
        <pc:spChg chg="add">
          <ac:chgData name="Marie Kasemierczak" userId="S::m.kasemierczak@ccenghien.org::8084d559-18a9-4555-bdc5-22815fee1780" providerId="AD" clId="Web-{9D57DC7E-CD01-4886-8F89-4AC92DDFF19D}" dt="2021-04-28T11:07:06.562" v="5"/>
          <ac:spMkLst>
            <pc:docMk/>
            <pc:sldMk cId="298238082" sldId="276"/>
            <ac:spMk id="45" creationId="{01D3B63D-97A2-43B6-B140-7FADB9C541CE}"/>
          </ac:spMkLst>
        </pc:spChg>
        <pc:spChg chg="add">
          <ac:chgData name="Marie Kasemierczak" userId="S::m.kasemierczak@ccenghien.org::8084d559-18a9-4555-bdc5-22815fee1780" providerId="AD" clId="Web-{9D57DC7E-CD01-4886-8F89-4AC92DDFF19D}" dt="2021-04-28T11:07:06.562" v="5"/>
          <ac:spMkLst>
            <pc:docMk/>
            <pc:sldMk cId="298238082" sldId="276"/>
            <ac:spMk id="47" creationId="{899AB3E9-A7F5-451B-8FC3-9BBE53056F35}"/>
          </ac:spMkLst>
        </pc:spChg>
        <pc:grpChg chg="del">
          <ac:chgData name="Marie Kasemierczak" userId="S::m.kasemierczak@ccenghien.org::8084d559-18a9-4555-bdc5-22815fee1780" providerId="AD" clId="Web-{9D57DC7E-CD01-4886-8F89-4AC92DDFF19D}" dt="2021-04-28T11:07:06.562" v="5"/>
          <ac:grpSpMkLst>
            <pc:docMk/>
            <pc:sldMk cId="298238082" sldId="276"/>
            <ac:grpSpMk id="32" creationId="{C8F3AECA-1E28-4DB0-901D-747B827596E9}"/>
          </ac:grpSpMkLst>
        </pc:grpChg>
        <pc:grpChg chg="del">
          <ac:chgData name="Marie Kasemierczak" userId="S::m.kasemierczak@ccenghien.org::8084d559-18a9-4555-bdc5-22815fee1780" providerId="AD" clId="Web-{9D57DC7E-CD01-4886-8F89-4AC92DDFF19D}" dt="2021-04-28T11:07:06.562" v="5"/>
          <ac:grpSpMkLst>
            <pc:docMk/>
            <pc:sldMk cId="298238082" sldId="276"/>
            <ac:grpSpMk id="36" creationId="{3214C51D-3B74-4CCB-82B8-A184460FCAA2}"/>
          </ac:grpSpMkLst>
        </pc:grpChg>
        <pc:picChg chg="add mod ord">
          <ac:chgData name="Marie Kasemierczak" userId="S::m.kasemierczak@ccenghien.org::8084d559-18a9-4555-bdc5-22815fee1780" providerId="AD" clId="Web-{9D57DC7E-CD01-4886-8F89-4AC92DDFF19D}" dt="2021-04-28T11:07:28.376" v="10" actId="1076"/>
          <ac:picMkLst>
            <pc:docMk/>
            <pc:sldMk cId="298238082" sldId="276"/>
            <ac:picMk id="3" creationId="{A72C55F2-4ADF-414E-8730-56228F806CE9}"/>
          </ac:picMkLst>
        </pc:picChg>
      </pc:sldChg>
      <pc:sldChg chg="addSp delSp modSp add ord replId">
        <pc:chgData name="Marie Kasemierczak" userId="S::m.kasemierczak@ccenghien.org::8084d559-18a9-4555-bdc5-22815fee1780" providerId="AD" clId="Web-{9D57DC7E-CD01-4886-8F89-4AC92DDFF19D}" dt="2021-04-28T11:12:42.972" v="55" actId="20577"/>
        <pc:sldMkLst>
          <pc:docMk/>
          <pc:sldMk cId="2063916329" sldId="277"/>
        </pc:sldMkLst>
        <pc:spChg chg="mod">
          <ac:chgData name="Marie Kasemierczak" userId="S::m.kasemierczak@ccenghien.org::8084d559-18a9-4555-bdc5-22815fee1780" providerId="AD" clId="Web-{9D57DC7E-CD01-4886-8F89-4AC92DDFF19D}" dt="2021-04-28T11:12:07.751" v="49" actId="1076"/>
          <ac:spMkLst>
            <pc:docMk/>
            <pc:sldMk cId="2063916329" sldId="277"/>
            <ac:spMk id="2" creationId="{05D47575-5B77-4235-95B9-C4EB300534B4}"/>
          </ac:spMkLst>
        </pc:spChg>
        <pc:spChg chg="add del mod">
          <ac:chgData name="Marie Kasemierczak" userId="S::m.kasemierczak@ccenghien.org::8084d559-18a9-4555-bdc5-22815fee1780" providerId="AD" clId="Web-{9D57DC7E-CD01-4886-8F89-4AC92DDFF19D}" dt="2021-04-28T11:12:32.096" v="51"/>
          <ac:spMkLst>
            <pc:docMk/>
            <pc:sldMk cId="2063916329" sldId="277"/>
            <ac:spMk id="4" creationId="{29D92861-91E1-4815-B2B1-78ED34CDB8E5}"/>
          </ac:spMkLst>
        </pc:spChg>
        <pc:spChg chg="mod">
          <ac:chgData name="Marie Kasemierczak" userId="S::m.kasemierczak@ccenghien.org::8084d559-18a9-4555-bdc5-22815fee1780" providerId="AD" clId="Web-{9D57DC7E-CD01-4886-8F89-4AC92DDFF19D}" dt="2021-04-28T11:12:42.972" v="55" actId="20577"/>
          <ac:spMkLst>
            <pc:docMk/>
            <pc:sldMk cId="2063916329" sldId="277"/>
            <ac:spMk id="6" creationId="{AC158909-1831-4146-947B-C8E8B183C048}"/>
          </ac:spMkLst>
        </pc:spChg>
        <pc:picChg chg="add mod ord">
          <ac:chgData name="Marie Kasemierczak" userId="S::m.kasemierczak@ccenghien.org::8084d559-18a9-4555-bdc5-22815fee1780" providerId="AD" clId="Web-{9D57DC7E-CD01-4886-8F89-4AC92DDFF19D}" dt="2021-04-28T11:12:39.800" v="53" actId="1076"/>
          <ac:picMkLst>
            <pc:docMk/>
            <pc:sldMk cId="2063916329" sldId="277"/>
            <ac:picMk id="5" creationId="{1002C6E5-D2F0-40B1-BEB5-190758A585B5}"/>
          </ac:picMkLst>
        </pc:picChg>
        <pc:picChg chg="del">
          <ac:chgData name="Marie Kasemierczak" userId="S::m.kasemierczak@ccenghien.org::8084d559-18a9-4555-bdc5-22815fee1780" providerId="AD" clId="Web-{9D57DC7E-CD01-4886-8F89-4AC92DDFF19D}" dt="2021-04-28T11:12:09.361" v="50"/>
          <ac:picMkLst>
            <pc:docMk/>
            <pc:sldMk cId="2063916329" sldId="277"/>
            <ac:picMk id="7" creationId="{C67DAC8A-6219-4706-8D11-0E5ACBE91EB8}"/>
          </ac:picMkLst>
        </pc:picChg>
      </pc:sldChg>
      <pc:sldChg chg="addSp delSp modSp add ord replId">
        <pc:chgData name="Marie Kasemierczak" userId="S::m.kasemierczak@ccenghien.org::8084d559-18a9-4555-bdc5-22815fee1780" providerId="AD" clId="Web-{9D57DC7E-CD01-4886-8F89-4AC92DDFF19D}" dt="2021-04-28T13:31:35.374" v="152"/>
        <pc:sldMkLst>
          <pc:docMk/>
          <pc:sldMk cId="3918800112" sldId="278"/>
        </pc:sldMkLst>
        <pc:spChg chg="mod">
          <ac:chgData name="Marie Kasemierczak" userId="S::m.kasemierczak@ccenghien.org::8084d559-18a9-4555-bdc5-22815fee1780" providerId="AD" clId="Web-{9D57DC7E-CD01-4886-8F89-4AC92DDFF19D}" dt="2021-04-28T11:13:45.351" v="61" actId="1076"/>
          <ac:spMkLst>
            <pc:docMk/>
            <pc:sldMk cId="3918800112" sldId="278"/>
            <ac:spMk id="2" creationId="{05D47575-5B77-4235-95B9-C4EB300534B4}"/>
          </ac:spMkLst>
        </pc:spChg>
        <pc:spChg chg="add del mod">
          <ac:chgData name="Marie Kasemierczak" userId="S::m.kasemierczak@ccenghien.org::8084d559-18a9-4555-bdc5-22815fee1780" providerId="AD" clId="Web-{9D57DC7E-CD01-4886-8F89-4AC92DDFF19D}" dt="2021-04-28T11:14:33.103" v="63"/>
          <ac:spMkLst>
            <pc:docMk/>
            <pc:sldMk cId="3918800112" sldId="278"/>
            <ac:spMk id="4" creationId="{62B8FA8E-BD38-4605-B83A-8F5F0FCD3E13}"/>
          </ac:spMkLst>
        </pc:spChg>
        <pc:spChg chg="mod">
          <ac:chgData name="Marie Kasemierczak" userId="S::m.kasemierczak@ccenghien.org::8084d559-18a9-4555-bdc5-22815fee1780" providerId="AD" clId="Web-{9D57DC7E-CD01-4886-8F89-4AC92DDFF19D}" dt="2021-04-28T11:14:50.589" v="69" actId="20577"/>
          <ac:spMkLst>
            <pc:docMk/>
            <pc:sldMk cId="3918800112" sldId="278"/>
            <ac:spMk id="6" creationId="{AC158909-1831-4146-947B-C8E8B183C048}"/>
          </ac:spMkLst>
        </pc:spChg>
        <pc:spChg chg="add mod">
          <ac:chgData name="Marie Kasemierczak" userId="S::m.kasemierczak@ccenghien.org::8084d559-18a9-4555-bdc5-22815fee1780" providerId="AD" clId="Web-{9D57DC7E-CD01-4886-8F89-4AC92DDFF19D}" dt="2021-04-28T11:19:15.385" v="127" actId="1076"/>
          <ac:spMkLst>
            <pc:docMk/>
            <pc:sldMk cId="3918800112" sldId="278"/>
            <ac:spMk id="8" creationId="{340BF012-59D2-4280-BE5A-8BFD0E726747}"/>
          </ac:spMkLst>
        </pc:spChg>
        <pc:picChg chg="del">
          <ac:chgData name="Marie Kasemierczak" userId="S::m.kasemierczak@ccenghien.org::8084d559-18a9-4555-bdc5-22815fee1780" providerId="AD" clId="Web-{9D57DC7E-CD01-4886-8F89-4AC92DDFF19D}" dt="2021-04-28T11:14:31.900" v="62"/>
          <ac:picMkLst>
            <pc:docMk/>
            <pc:sldMk cId="3918800112" sldId="278"/>
            <ac:picMk id="5" creationId="{1002C6E5-D2F0-40B1-BEB5-190758A585B5}"/>
          </ac:picMkLst>
        </pc:picChg>
        <pc:picChg chg="add mod ord">
          <ac:chgData name="Marie Kasemierczak" userId="S::m.kasemierczak@ccenghien.org::8084d559-18a9-4555-bdc5-22815fee1780" providerId="AD" clId="Web-{9D57DC7E-CD01-4886-8F89-4AC92DDFF19D}" dt="2021-04-28T11:19:07.604" v="126" actId="1076"/>
          <ac:picMkLst>
            <pc:docMk/>
            <pc:sldMk cId="3918800112" sldId="278"/>
            <ac:picMk id="7" creationId="{6B42DD2F-6387-4E2C-B80C-1BD39A9E6B2F}"/>
          </ac:picMkLst>
        </pc:picChg>
      </pc:sldChg>
      <pc:sldChg chg="addSp delSp modSp add replId">
        <pc:chgData name="Marie Kasemierczak" userId="S::m.kasemierczak@ccenghien.org::8084d559-18a9-4555-bdc5-22815fee1780" providerId="AD" clId="Web-{9D57DC7E-CD01-4886-8F89-4AC92DDFF19D}" dt="2021-04-28T13:37:34.222" v="160" actId="1076"/>
        <pc:sldMkLst>
          <pc:docMk/>
          <pc:sldMk cId="1825354103" sldId="279"/>
        </pc:sldMkLst>
        <pc:spChg chg="mod">
          <ac:chgData name="Marie Kasemierczak" userId="S::m.kasemierczak@ccenghien.org::8084d559-18a9-4555-bdc5-22815fee1780" providerId="AD" clId="Web-{9D57DC7E-CD01-4886-8F89-4AC92DDFF19D}" dt="2021-04-28T13:36:57.314" v="155" actId="20577"/>
          <ac:spMkLst>
            <pc:docMk/>
            <pc:sldMk cId="1825354103" sldId="279"/>
            <ac:spMk id="2" creationId="{05D47575-5B77-4235-95B9-C4EB300534B4}"/>
          </ac:spMkLst>
        </pc:spChg>
        <pc:spChg chg="add del mod">
          <ac:chgData name="Marie Kasemierczak" userId="S::m.kasemierczak@ccenghien.org::8084d559-18a9-4555-bdc5-22815fee1780" providerId="AD" clId="Web-{9D57DC7E-CD01-4886-8F89-4AC92DDFF19D}" dt="2021-04-28T13:37:22.987" v="157"/>
          <ac:spMkLst>
            <pc:docMk/>
            <pc:sldMk cId="1825354103" sldId="279"/>
            <ac:spMk id="4" creationId="{3B4A5690-A0BF-404E-8986-B70B9E0E74B1}"/>
          </ac:spMkLst>
        </pc:spChg>
        <pc:picChg chg="del">
          <ac:chgData name="Marie Kasemierczak" userId="S::m.kasemierczak@ccenghien.org::8084d559-18a9-4555-bdc5-22815fee1780" providerId="AD" clId="Web-{9D57DC7E-CD01-4886-8F89-4AC92DDFF19D}" dt="2021-04-28T13:37:01.017" v="156"/>
          <ac:picMkLst>
            <pc:docMk/>
            <pc:sldMk cId="1825354103" sldId="279"/>
            <ac:picMk id="5" creationId="{1002C6E5-D2F0-40B1-BEB5-190758A585B5}"/>
          </ac:picMkLst>
        </pc:picChg>
        <pc:picChg chg="add mod ord">
          <ac:chgData name="Marie Kasemierczak" userId="S::m.kasemierczak@ccenghien.org::8084d559-18a9-4555-bdc5-22815fee1780" providerId="AD" clId="Web-{9D57DC7E-CD01-4886-8F89-4AC92DDFF19D}" dt="2021-04-28T13:37:34.222" v="160" actId="1076"/>
          <ac:picMkLst>
            <pc:docMk/>
            <pc:sldMk cId="1825354103" sldId="279"/>
            <ac:picMk id="7" creationId="{74035609-AE18-4C7F-A1C6-EFF5BB284F48}"/>
          </ac:picMkLst>
        </pc:picChg>
      </pc:sldChg>
      <pc:sldChg chg="addSp delSp modSp add del replId">
        <pc:chgData name="Marie Kasemierczak" userId="S::m.kasemierczak@ccenghien.org::8084d559-18a9-4555-bdc5-22815fee1780" providerId="AD" clId="Web-{9D57DC7E-CD01-4886-8F89-4AC92DDFF19D}" dt="2021-04-28T13:31:25.967" v="150"/>
        <pc:sldMkLst>
          <pc:docMk/>
          <pc:sldMk cId="3218963707" sldId="279"/>
        </pc:sldMkLst>
        <pc:spChg chg="add del mod">
          <ac:chgData name="Marie Kasemierczak" userId="S::m.kasemierczak@ccenghien.org::8084d559-18a9-4555-bdc5-22815fee1780" providerId="AD" clId="Web-{9D57DC7E-CD01-4886-8F89-4AC92DDFF19D}" dt="2021-04-28T13:30:10.728" v="135"/>
          <ac:spMkLst>
            <pc:docMk/>
            <pc:sldMk cId="3218963707" sldId="279"/>
            <ac:spMk id="4" creationId="{08B513D9-05DE-444C-8607-F3B743851EAC}"/>
          </ac:spMkLst>
        </pc:spChg>
        <pc:spChg chg="add mod">
          <ac:chgData name="Marie Kasemierczak" userId="S::m.kasemierczak@ccenghien.org::8084d559-18a9-4555-bdc5-22815fee1780" providerId="AD" clId="Web-{9D57DC7E-CD01-4886-8F89-4AC92DDFF19D}" dt="2021-04-28T13:30:34.949" v="140" actId="1076"/>
          <ac:spMkLst>
            <pc:docMk/>
            <pc:sldMk cId="3218963707" sldId="279"/>
            <ac:spMk id="8" creationId="{9610F120-55FE-423F-BD1F-B47997000BBA}"/>
          </ac:spMkLst>
        </pc:spChg>
        <pc:picChg chg="del">
          <ac:chgData name="Marie Kasemierczak" userId="S::m.kasemierczak@ccenghien.org::8084d559-18a9-4555-bdc5-22815fee1780" providerId="AD" clId="Web-{9D57DC7E-CD01-4886-8F89-4AC92DDFF19D}" dt="2021-04-28T13:29:47.258" v="129"/>
          <ac:picMkLst>
            <pc:docMk/>
            <pc:sldMk cId="3218963707" sldId="279"/>
            <ac:picMk id="5" creationId="{1002C6E5-D2F0-40B1-BEB5-190758A585B5}"/>
          </ac:picMkLst>
        </pc:picChg>
        <pc:picChg chg="add mod">
          <ac:chgData name="Marie Kasemierczak" userId="S::m.kasemierczak@ccenghien.org::8084d559-18a9-4555-bdc5-22815fee1780" providerId="AD" clId="Web-{9D57DC7E-CD01-4886-8F89-4AC92DDFF19D}" dt="2021-04-28T13:31:06.607" v="149" actId="1076"/>
          <ac:picMkLst>
            <pc:docMk/>
            <pc:sldMk cId="3218963707" sldId="279"/>
            <ac:picMk id="7" creationId="{8E511930-A99B-40DD-9469-9637710E3470}"/>
          </ac:picMkLst>
        </pc:picChg>
      </pc:sldChg>
      <pc:sldChg chg="addSp delSp modSp add replId">
        <pc:chgData name="Marie Kasemierczak" userId="S::m.kasemierczak@ccenghien.org::8084d559-18a9-4555-bdc5-22815fee1780" providerId="AD" clId="Web-{9D57DC7E-CD01-4886-8F89-4AC92DDFF19D}" dt="2021-04-28T13:39:10.431" v="170" actId="1076"/>
        <pc:sldMkLst>
          <pc:docMk/>
          <pc:sldMk cId="819653061" sldId="280"/>
        </pc:sldMkLst>
        <pc:spChg chg="mod">
          <ac:chgData name="Marie Kasemierczak" userId="S::m.kasemierczak@ccenghien.org::8084d559-18a9-4555-bdc5-22815fee1780" providerId="AD" clId="Web-{9D57DC7E-CD01-4886-8F89-4AC92DDFF19D}" dt="2021-04-28T13:38:20.397" v="164" actId="20577"/>
          <ac:spMkLst>
            <pc:docMk/>
            <pc:sldMk cId="819653061" sldId="280"/>
            <ac:spMk id="2" creationId="{05D47575-5B77-4235-95B9-C4EB300534B4}"/>
          </ac:spMkLst>
        </pc:spChg>
        <pc:spChg chg="add del mod">
          <ac:chgData name="Marie Kasemierczak" userId="S::m.kasemierczak@ccenghien.org::8084d559-18a9-4555-bdc5-22815fee1780" providerId="AD" clId="Web-{9D57DC7E-CD01-4886-8F89-4AC92DDFF19D}" dt="2021-04-28T13:38:56.915" v="166"/>
          <ac:spMkLst>
            <pc:docMk/>
            <pc:sldMk cId="819653061" sldId="280"/>
            <ac:spMk id="4" creationId="{4A18B188-8F4E-458C-AA2F-A5A9E1356C58}"/>
          </ac:spMkLst>
        </pc:spChg>
        <pc:picChg chg="add mod ord">
          <ac:chgData name="Marie Kasemierczak" userId="S::m.kasemierczak@ccenghien.org::8084d559-18a9-4555-bdc5-22815fee1780" providerId="AD" clId="Web-{9D57DC7E-CD01-4886-8F89-4AC92DDFF19D}" dt="2021-04-28T13:39:10.431" v="170" actId="1076"/>
          <ac:picMkLst>
            <pc:docMk/>
            <pc:sldMk cId="819653061" sldId="280"/>
            <ac:picMk id="5" creationId="{5A03076B-0C43-468E-95D5-D16AA1AF4419}"/>
          </ac:picMkLst>
        </pc:picChg>
        <pc:picChg chg="del">
          <ac:chgData name="Marie Kasemierczak" userId="S::m.kasemierczak@ccenghien.org::8084d559-18a9-4555-bdc5-22815fee1780" providerId="AD" clId="Web-{9D57DC7E-CD01-4886-8F89-4AC92DDFF19D}" dt="2021-04-28T13:38:24.491" v="165"/>
          <ac:picMkLst>
            <pc:docMk/>
            <pc:sldMk cId="819653061" sldId="280"/>
            <ac:picMk id="7" creationId="{74035609-AE18-4C7F-A1C6-EFF5BB284F48}"/>
          </ac:picMkLst>
        </pc:picChg>
      </pc:sldChg>
      <pc:sldChg chg="addSp delSp modSp add replId">
        <pc:chgData name="Marie Kasemierczak" userId="S::m.kasemierczak@ccenghien.org::8084d559-18a9-4555-bdc5-22815fee1780" providerId="AD" clId="Web-{9D57DC7E-CD01-4886-8F89-4AC92DDFF19D}" dt="2021-04-28T13:48:27.025" v="185" actId="20577"/>
        <pc:sldMkLst>
          <pc:docMk/>
          <pc:sldMk cId="4288504897" sldId="281"/>
        </pc:sldMkLst>
        <pc:spChg chg="mod">
          <ac:chgData name="Marie Kasemierczak" userId="S::m.kasemierczak@ccenghien.org::8084d559-18a9-4555-bdc5-22815fee1780" providerId="AD" clId="Web-{9D57DC7E-CD01-4886-8F89-4AC92DDFF19D}" dt="2021-04-28T13:40:09.013" v="174" actId="20577"/>
          <ac:spMkLst>
            <pc:docMk/>
            <pc:sldMk cId="4288504897" sldId="281"/>
            <ac:spMk id="2" creationId="{05D47575-5B77-4235-95B9-C4EB300534B4}"/>
          </ac:spMkLst>
        </pc:spChg>
        <pc:spChg chg="add del mod">
          <ac:chgData name="Marie Kasemierczak" userId="S::m.kasemierczak@ccenghien.org::8084d559-18a9-4555-bdc5-22815fee1780" providerId="AD" clId="Web-{9D57DC7E-CD01-4886-8F89-4AC92DDFF19D}" dt="2021-04-28T13:47:24.209" v="176"/>
          <ac:spMkLst>
            <pc:docMk/>
            <pc:sldMk cId="4288504897" sldId="281"/>
            <ac:spMk id="4" creationId="{07A50505-1691-426B-B600-B4FA56A2699A}"/>
          </ac:spMkLst>
        </pc:spChg>
        <pc:spChg chg="mod">
          <ac:chgData name="Marie Kasemierczak" userId="S::m.kasemierczak@ccenghien.org::8084d559-18a9-4555-bdc5-22815fee1780" providerId="AD" clId="Web-{9D57DC7E-CD01-4886-8F89-4AC92DDFF19D}" dt="2021-04-28T13:48:27.025" v="185" actId="20577"/>
          <ac:spMkLst>
            <pc:docMk/>
            <pc:sldMk cId="4288504897" sldId="281"/>
            <ac:spMk id="6" creationId="{AC158909-1831-4146-947B-C8E8B183C048}"/>
          </ac:spMkLst>
        </pc:spChg>
        <pc:picChg chg="del">
          <ac:chgData name="Marie Kasemierczak" userId="S::m.kasemierczak@ccenghien.org::8084d559-18a9-4555-bdc5-22815fee1780" providerId="AD" clId="Web-{9D57DC7E-CD01-4886-8F89-4AC92DDFF19D}" dt="2021-04-28T13:40:34.155" v="175"/>
          <ac:picMkLst>
            <pc:docMk/>
            <pc:sldMk cId="4288504897" sldId="281"/>
            <ac:picMk id="5" creationId="{5A03076B-0C43-468E-95D5-D16AA1AF4419}"/>
          </ac:picMkLst>
        </pc:picChg>
        <pc:picChg chg="add mod ord modCrop">
          <ac:chgData name="Marie Kasemierczak" userId="S::m.kasemierczak@ccenghien.org::8084d559-18a9-4555-bdc5-22815fee1780" providerId="AD" clId="Web-{9D57DC7E-CD01-4886-8F89-4AC92DDFF19D}" dt="2021-04-28T13:48:13.665" v="183" actId="1076"/>
          <ac:picMkLst>
            <pc:docMk/>
            <pc:sldMk cId="4288504897" sldId="281"/>
            <ac:picMk id="7" creationId="{86BB1361-2EDB-4D1B-A987-367307CB3164}"/>
          </ac:picMkLst>
        </pc:picChg>
      </pc:sldChg>
      <pc:sldChg chg="addSp delSp modSp add replId">
        <pc:chgData name="Marie Kasemierczak" userId="S::m.kasemierczak@ccenghien.org::8084d559-18a9-4555-bdc5-22815fee1780" providerId="AD" clId="Web-{9D57DC7E-CD01-4886-8F89-4AC92DDFF19D}" dt="2021-04-28T13:50:48.799" v="199" actId="20577"/>
        <pc:sldMkLst>
          <pc:docMk/>
          <pc:sldMk cId="3066013606" sldId="282"/>
        </pc:sldMkLst>
        <pc:spChg chg="mod">
          <ac:chgData name="Marie Kasemierczak" userId="S::m.kasemierczak@ccenghien.org::8084d559-18a9-4555-bdc5-22815fee1780" providerId="AD" clId="Web-{9D57DC7E-CD01-4886-8F89-4AC92DDFF19D}" dt="2021-04-28T13:49:52.311" v="190" actId="20577"/>
          <ac:spMkLst>
            <pc:docMk/>
            <pc:sldMk cId="3066013606" sldId="282"/>
            <ac:spMk id="2" creationId="{05D47575-5B77-4235-95B9-C4EB300534B4}"/>
          </ac:spMkLst>
        </pc:spChg>
        <pc:spChg chg="add del mod">
          <ac:chgData name="Marie Kasemierczak" userId="S::m.kasemierczak@ccenghien.org::8084d559-18a9-4555-bdc5-22815fee1780" providerId="AD" clId="Web-{9D57DC7E-CD01-4886-8F89-4AC92DDFF19D}" dt="2021-04-28T13:50:32.798" v="192"/>
          <ac:spMkLst>
            <pc:docMk/>
            <pc:sldMk cId="3066013606" sldId="282"/>
            <ac:spMk id="4" creationId="{358F144E-98A2-473F-A16A-16453E1B13B2}"/>
          </ac:spMkLst>
        </pc:spChg>
        <pc:spChg chg="mod">
          <ac:chgData name="Marie Kasemierczak" userId="S::m.kasemierczak@ccenghien.org::8084d559-18a9-4555-bdc5-22815fee1780" providerId="AD" clId="Web-{9D57DC7E-CD01-4886-8F89-4AC92DDFF19D}" dt="2021-04-28T13:50:48.799" v="199" actId="20577"/>
          <ac:spMkLst>
            <pc:docMk/>
            <pc:sldMk cId="3066013606" sldId="282"/>
            <ac:spMk id="6" creationId="{AC158909-1831-4146-947B-C8E8B183C048}"/>
          </ac:spMkLst>
        </pc:spChg>
        <pc:picChg chg="add mod ord">
          <ac:chgData name="Marie Kasemierczak" userId="S::m.kasemierczak@ccenghien.org::8084d559-18a9-4555-bdc5-22815fee1780" providerId="AD" clId="Web-{9D57DC7E-CD01-4886-8F89-4AC92DDFF19D}" dt="2021-04-28T13:50:43.955" v="196" actId="1076"/>
          <ac:picMkLst>
            <pc:docMk/>
            <pc:sldMk cId="3066013606" sldId="282"/>
            <ac:picMk id="5" creationId="{0E21CAD9-F269-4594-8F39-58301FFE9F3C}"/>
          </ac:picMkLst>
        </pc:picChg>
        <pc:picChg chg="del">
          <ac:chgData name="Marie Kasemierczak" userId="S::m.kasemierczak@ccenghien.org::8084d559-18a9-4555-bdc5-22815fee1780" providerId="AD" clId="Web-{9D57DC7E-CD01-4886-8F89-4AC92DDFF19D}" dt="2021-04-28T13:49:55.468" v="191"/>
          <ac:picMkLst>
            <pc:docMk/>
            <pc:sldMk cId="3066013606" sldId="282"/>
            <ac:picMk id="7" creationId="{86BB1361-2EDB-4D1B-A987-367307CB3164}"/>
          </ac:picMkLst>
        </pc:picChg>
      </pc:sldChg>
      <pc:sldChg chg="addSp delSp modSp add replId">
        <pc:chgData name="Marie Kasemierczak" userId="S::m.kasemierczak@ccenghien.org::8084d559-18a9-4555-bdc5-22815fee1780" providerId="AD" clId="Web-{9D57DC7E-CD01-4886-8F89-4AC92DDFF19D}" dt="2021-04-28T14:00:51.380" v="290" actId="1076"/>
        <pc:sldMkLst>
          <pc:docMk/>
          <pc:sldMk cId="3809709314" sldId="283"/>
        </pc:sldMkLst>
        <pc:spChg chg="del mod">
          <ac:chgData name="Marie Kasemierczak" userId="S::m.kasemierczak@ccenghien.org::8084d559-18a9-4555-bdc5-22815fee1780" providerId="AD" clId="Web-{9D57DC7E-CD01-4886-8F89-4AC92DDFF19D}" dt="2021-04-28T13:56:21.255" v="214"/>
          <ac:spMkLst>
            <pc:docMk/>
            <pc:sldMk cId="3809709314" sldId="283"/>
            <ac:spMk id="2" creationId="{05D47575-5B77-4235-95B9-C4EB300534B4}"/>
          </ac:spMkLst>
        </pc:spChg>
        <pc:spChg chg="add mod">
          <ac:chgData name="Marie Kasemierczak" userId="S::m.kasemierczak@ccenghien.org::8084d559-18a9-4555-bdc5-22815fee1780" providerId="AD" clId="Web-{9D57DC7E-CD01-4886-8F89-4AC92DDFF19D}" dt="2021-04-28T13:57:58.542" v="228" actId="1076"/>
          <ac:spMkLst>
            <pc:docMk/>
            <pc:sldMk cId="3809709314" sldId="283"/>
            <ac:spMk id="4" creationId="{F5079F39-B78C-4753-BE41-3277AEAC1529}"/>
          </ac:spMkLst>
        </pc:spChg>
        <pc:spChg chg="del">
          <ac:chgData name="Marie Kasemierczak" userId="S::m.kasemierczak@ccenghien.org::8084d559-18a9-4555-bdc5-22815fee1780" providerId="AD" clId="Web-{9D57DC7E-CD01-4886-8F89-4AC92DDFF19D}" dt="2021-04-28T13:55:09.533" v="203"/>
          <ac:spMkLst>
            <pc:docMk/>
            <pc:sldMk cId="3809709314" sldId="283"/>
            <ac:spMk id="6" creationId="{AC158909-1831-4146-947B-C8E8B183C048}"/>
          </ac:spMkLst>
        </pc:spChg>
        <pc:spChg chg="add mod">
          <ac:chgData name="Marie Kasemierczak" userId="S::m.kasemierczak@ccenghien.org::8084d559-18a9-4555-bdc5-22815fee1780" providerId="AD" clId="Web-{9D57DC7E-CD01-4886-8F89-4AC92DDFF19D}" dt="2021-04-28T14:00:51.380" v="290" actId="1076"/>
          <ac:spMkLst>
            <pc:docMk/>
            <pc:sldMk cId="3809709314" sldId="283"/>
            <ac:spMk id="8" creationId="{C4021F6E-D825-4F0F-B50A-B5A30AA4C00E}"/>
          </ac:spMkLst>
        </pc:spChg>
        <pc:spChg chg="del">
          <ac:chgData name="Marie Kasemierczak" userId="S::m.kasemierczak@ccenghien.org::8084d559-18a9-4555-bdc5-22815fee1780" providerId="AD" clId="Web-{9D57DC7E-CD01-4886-8F89-4AC92DDFF19D}" dt="2021-04-28T13:55:09.533" v="203"/>
          <ac:spMkLst>
            <pc:docMk/>
            <pc:sldMk cId="3809709314" sldId="283"/>
            <ac:spMk id="29" creationId="{09646535-AEF6-4883-A4F9-EEC1F8B4319E}"/>
          </ac:spMkLst>
        </pc:spChg>
        <pc:spChg chg="del">
          <ac:chgData name="Marie Kasemierczak" userId="S::m.kasemierczak@ccenghien.org::8084d559-18a9-4555-bdc5-22815fee1780" providerId="AD" clId="Web-{9D57DC7E-CD01-4886-8F89-4AC92DDFF19D}" dt="2021-04-28T13:55:09.533" v="203"/>
          <ac:spMkLst>
            <pc:docMk/>
            <pc:sldMk cId="3809709314" sldId="283"/>
            <ac:spMk id="30" creationId="{A20E4EF1-6AA9-4634-A88F-49303780651A}"/>
          </ac:spMkLst>
        </pc:spChg>
        <pc:spChg chg="del">
          <ac:chgData name="Marie Kasemierczak" userId="S::m.kasemierczak@ccenghien.org::8084d559-18a9-4555-bdc5-22815fee1780" providerId="AD" clId="Web-{9D57DC7E-CD01-4886-8F89-4AC92DDFF19D}" dt="2021-04-28T13:55:09.533" v="203"/>
          <ac:spMkLst>
            <pc:docMk/>
            <pc:sldMk cId="3809709314" sldId="283"/>
            <ac:spMk id="31" creationId="{DD0558E7-61D4-43D8-ADB8-96DE97118653}"/>
          </ac:spMkLst>
        </pc:spChg>
        <pc:spChg chg="del">
          <ac:chgData name="Marie Kasemierczak" userId="S::m.kasemierczak@ccenghien.org::8084d559-18a9-4555-bdc5-22815fee1780" providerId="AD" clId="Web-{9D57DC7E-CD01-4886-8F89-4AC92DDFF19D}" dt="2021-04-28T13:55:09.533" v="203"/>
          <ac:spMkLst>
            <pc:docMk/>
            <pc:sldMk cId="3809709314" sldId="283"/>
            <ac:spMk id="40" creationId="{61DBDC3E-EFBF-429B-957B-6C76FFB44963}"/>
          </ac:spMkLst>
        </pc:spChg>
        <pc:spChg chg="add del">
          <ac:chgData name="Marie Kasemierczak" userId="S::m.kasemierczak@ccenghien.org::8084d559-18a9-4555-bdc5-22815fee1780" providerId="AD" clId="Web-{9D57DC7E-CD01-4886-8F89-4AC92DDFF19D}" dt="2021-04-28T13:56:39.085" v="219"/>
          <ac:spMkLst>
            <pc:docMk/>
            <pc:sldMk cId="3809709314" sldId="283"/>
            <ac:spMk id="45" creationId="{76A10F56-4600-4E72-882F-DF9A3D70548A}"/>
          </ac:spMkLst>
        </pc:spChg>
        <pc:spChg chg="add del">
          <ac:chgData name="Marie Kasemierczak" userId="S::m.kasemierczak@ccenghien.org::8084d559-18a9-4555-bdc5-22815fee1780" providerId="AD" clId="Web-{9D57DC7E-CD01-4886-8F89-4AC92DDFF19D}" dt="2021-04-28T13:56:39.085" v="219"/>
          <ac:spMkLst>
            <pc:docMk/>
            <pc:sldMk cId="3809709314" sldId="283"/>
            <ac:spMk id="47" creationId="{44E7C649-57E0-4A93-B134-67101C0725AD}"/>
          </ac:spMkLst>
        </pc:spChg>
        <pc:spChg chg="add del">
          <ac:chgData name="Marie Kasemierczak" userId="S::m.kasemierczak@ccenghien.org::8084d559-18a9-4555-bdc5-22815fee1780" providerId="AD" clId="Web-{9D57DC7E-CD01-4886-8F89-4AC92DDFF19D}" dt="2021-04-28T13:56:39.085" v="219"/>
          <ac:spMkLst>
            <pc:docMk/>
            <pc:sldMk cId="3809709314" sldId="283"/>
            <ac:spMk id="49" creationId="{AA35AF4F-B82E-435B-8949-29173A0559E8}"/>
          </ac:spMkLst>
        </pc:spChg>
        <pc:spChg chg="add del">
          <ac:chgData name="Marie Kasemierczak" userId="S::m.kasemierczak@ccenghien.org::8084d559-18a9-4555-bdc5-22815fee1780" providerId="AD" clId="Web-{9D57DC7E-CD01-4886-8F89-4AC92DDFF19D}" dt="2021-04-28T13:56:39.069" v="218"/>
          <ac:spMkLst>
            <pc:docMk/>
            <pc:sldMk cId="3809709314" sldId="283"/>
            <ac:spMk id="52" creationId="{5ED9E2D9-EE69-4775-8CE5-9EAC35AD2F2E}"/>
          </ac:spMkLst>
        </pc:spChg>
        <pc:spChg chg="add del">
          <ac:chgData name="Marie Kasemierczak" userId="S::m.kasemierczak@ccenghien.org::8084d559-18a9-4555-bdc5-22815fee1780" providerId="AD" clId="Web-{9D57DC7E-CD01-4886-8F89-4AC92DDFF19D}" dt="2021-04-28T13:56:39.069" v="218"/>
          <ac:spMkLst>
            <pc:docMk/>
            <pc:sldMk cId="3809709314" sldId="283"/>
            <ac:spMk id="53" creationId="{3D75B673-1FA7-415E-8B2E-7A0550C8BDDF}"/>
          </ac:spMkLst>
        </pc:spChg>
        <pc:spChg chg="add del">
          <ac:chgData name="Marie Kasemierczak" userId="S::m.kasemierczak@ccenghien.org::8084d559-18a9-4555-bdc5-22815fee1780" providerId="AD" clId="Web-{9D57DC7E-CD01-4886-8F89-4AC92DDFF19D}" dt="2021-04-28T13:56:35.084" v="216"/>
          <ac:spMkLst>
            <pc:docMk/>
            <pc:sldMk cId="3809709314" sldId="283"/>
            <ac:spMk id="55" creationId="{5ED9E2D9-EE69-4775-8CE5-9EAC35AD2F2E}"/>
          </ac:spMkLst>
        </pc:spChg>
        <pc:spChg chg="add">
          <ac:chgData name="Marie Kasemierczak" userId="S::m.kasemierczak@ccenghien.org::8084d559-18a9-4555-bdc5-22815fee1780" providerId="AD" clId="Web-{9D57DC7E-CD01-4886-8F89-4AC92DDFF19D}" dt="2021-04-28T13:56:39.085" v="219"/>
          <ac:spMkLst>
            <pc:docMk/>
            <pc:sldMk cId="3809709314" sldId="283"/>
            <ac:spMk id="56" creationId="{44E7C649-57E0-4A93-B134-67101C0725AD}"/>
          </ac:spMkLst>
        </pc:spChg>
        <pc:spChg chg="add del">
          <ac:chgData name="Marie Kasemierczak" userId="S::m.kasemierczak@ccenghien.org::8084d559-18a9-4555-bdc5-22815fee1780" providerId="AD" clId="Web-{9D57DC7E-CD01-4886-8F89-4AC92DDFF19D}" dt="2021-04-28T13:56:35.084" v="216"/>
          <ac:spMkLst>
            <pc:docMk/>
            <pc:sldMk cId="3809709314" sldId="283"/>
            <ac:spMk id="57" creationId="{3D75B673-1FA7-415E-8B2E-7A0550C8BDDF}"/>
          </ac:spMkLst>
        </pc:spChg>
        <pc:spChg chg="add">
          <ac:chgData name="Marie Kasemierczak" userId="S::m.kasemierczak@ccenghien.org::8084d559-18a9-4555-bdc5-22815fee1780" providerId="AD" clId="Web-{9D57DC7E-CD01-4886-8F89-4AC92DDFF19D}" dt="2021-04-28T13:56:39.085" v="219"/>
          <ac:spMkLst>
            <pc:docMk/>
            <pc:sldMk cId="3809709314" sldId="283"/>
            <ac:spMk id="58" creationId="{AA35AF4F-B82E-435B-8949-29173A0559E8}"/>
          </ac:spMkLst>
        </pc:spChg>
        <pc:spChg chg="add">
          <ac:chgData name="Marie Kasemierczak" userId="S::m.kasemierczak@ccenghien.org::8084d559-18a9-4555-bdc5-22815fee1780" providerId="AD" clId="Web-{9D57DC7E-CD01-4886-8F89-4AC92DDFF19D}" dt="2021-04-28T13:56:39.085" v="219"/>
          <ac:spMkLst>
            <pc:docMk/>
            <pc:sldMk cId="3809709314" sldId="283"/>
            <ac:spMk id="59" creationId="{76A10F56-4600-4E72-882F-DF9A3D70548A}"/>
          </ac:spMkLst>
        </pc:spChg>
        <pc:grpChg chg="del">
          <ac:chgData name="Marie Kasemierczak" userId="S::m.kasemierczak@ccenghien.org::8084d559-18a9-4555-bdc5-22815fee1780" providerId="AD" clId="Web-{9D57DC7E-CD01-4886-8F89-4AC92DDFF19D}" dt="2021-04-28T13:55:09.533" v="203"/>
          <ac:grpSpMkLst>
            <pc:docMk/>
            <pc:sldMk cId="3809709314" sldId="283"/>
            <ac:grpSpMk id="32" creationId="{C8F3AECA-1E28-4DB0-901D-747B827596E9}"/>
          </ac:grpSpMkLst>
        </pc:grpChg>
        <pc:grpChg chg="del">
          <ac:chgData name="Marie Kasemierczak" userId="S::m.kasemierczak@ccenghien.org::8084d559-18a9-4555-bdc5-22815fee1780" providerId="AD" clId="Web-{9D57DC7E-CD01-4886-8F89-4AC92DDFF19D}" dt="2021-04-28T13:55:09.533" v="203"/>
          <ac:grpSpMkLst>
            <pc:docMk/>
            <pc:sldMk cId="3809709314" sldId="283"/>
            <ac:grpSpMk id="36" creationId="{3214C51D-3B74-4CCB-82B8-A184460FCAA2}"/>
          </ac:grpSpMkLst>
        </pc:grpChg>
        <pc:picChg chg="del">
          <ac:chgData name="Marie Kasemierczak" userId="S::m.kasemierczak@ccenghien.org::8084d559-18a9-4555-bdc5-22815fee1780" providerId="AD" clId="Web-{9D57DC7E-CD01-4886-8F89-4AC92DDFF19D}" dt="2021-04-28T13:54:55.157" v="201"/>
          <ac:picMkLst>
            <pc:docMk/>
            <pc:sldMk cId="3809709314" sldId="283"/>
            <ac:picMk id="5" creationId="{0E21CAD9-F269-4594-8F39-58301FFE9F3C}"/>
          </ac:picMkLst>
        </pc:picChg>
        <pc:picChg chg="add mod">
          <ac:chgData name="Marie Kasemierczak" userId="S::m.kasemierczak@ccenghien.org::8084d559-18a9-4555-bdc5-22815fee1780" providerId="AD" clId="Web-{9D57DC7E-CD01-4886-8F89-4AC92DDFF19D}" dt="2021-04-28T13:57:53.854" v="227" actId="1076"/>
          <ac:picMkLst>
            <pc:docMk/>
            <pc:sldMk cId="3809709314" sldId="283"/>
            <ac:picMk id="7" creationId="{A81EFEB8-FC98-4E38-A06E-5A0FB547CE1E}"/>
          </ac:picMkLst>
        </pc:picChg>
        <pc:picChg chg="add del">
          <ac:chgData name="Marie Kasemierczak" userId="S::m.kasemierczak@ccenghien.org::8084d559-18a9-4555-bdc5-22815fee1780" providerId="AD" clId="Web-{9D57DC7E-CD01-4886-8F89-4AC92DDFF19D}" dt="2021-04-28T13:56:35.084" v="216"/>
          <ac:picMkLst>
            <pc:docMk/>
            <pc:sldMk cId="3809709314" sldId="283"/>
            <ac:picMk id="51" creationId="{EBDFBCEA-5B04-4D18-A433-B503FF64543E}"/>
          </ac:picMkLst>
        </pc:picChg>
        <pc:picChg chg="add del">
          <ac:chgData name="Marie Kasemierczak" userId="S::m.kasemierczak@ccenghien.org::8084d559-18a9-4555-bdc5-22815fee1780" providerId="AD" clId="Web-{9D57DC7E-CD01-4886-8F89-4AC92DDFF19D}" dt="2021-04-28T13:56:39.069" v="218"/>
          <ac:picMkLst>
            <pc:docMk/>
            <pc:sldMk cId="3809709314" sldId="283"/>
            <ac:picMk id="54" creationId="{B15511A1-FA18-4B8D-86B1-A2766A1F2079}"/>
          </ac:picMkLst>
        </pc:picChg>
      </pc:sldChg>
    </pc:docChg>
  </pc:docChgLst>
  <pc:docChgLst>
    <pc:chgData name="Laurent Vanbergie" userId="S::l.vanbergie@ccenghien.org::b816041d-b1f8-4beb-bb47-67a380ee3445" providerId="AD" clId="Web-{252D6EFA-8728-454C-9069-6D2AEC1B0FAB}"/>
    <pc:docChg chg="modSld">
      <pc:chgData name="Laurent Vanbergie" userId="S::l.vanbergie@ccenghien.org::b816041d-b1f8-4beb-bb47-67a380ee3445" providerId="AD" clId="Web-{252D6EFA-8728-454C-9069-6D2AEC1B0FAB}" dt="2021-05-12T10:40:01.204" v="1493" actId="20577"/>
      <pc:docMkLst>
        <pc:docMk/>
      </pc:docMkLst>
      <pc:sldChg chg="modSp">
        <pc:chgData name="Laurent Vanbergie" userId="S::l.vanbergie@ccenghien.org::b816041d-b1f8-4beb-bb47-67a380ee3445" providerId="AD" clId="Web-{252D6EFA-8728-454C-9069-6D2AEC1B0FAB}" dt="2021-05-12T08:48:29.242" v="126" actId="20577"/>
        <pc:sldMkLst>
          <pc:docMk/>
          <pc:sldMk cId="398247424" sldId="257"/>
        </pc:sldMkLst>
        <pc:spChg chg="mod">
          <ac:chgData name="Laurent Vanbergie" userId="S::l.vanbergie@ccenghien.org::b816041d-b1f8-4beb-bb47-67a380ee3445" providerId="AD" clId="Web-{252D6EFA-8728-454C-9069-6D2AEC1B0FAB}" dt="2021-05-12T08:48:29.242" v="126" actId="20577"/>
          <ac:spMkLst>
            <pc:docMk/>
            <pc:sldMk cId="398247424" sldId="257"/>
            <ac:spMk id="3" creationId="{0546EC01-0130-4BCC-9534-C53268249406}"/>
          </ac:spMkLst>
        </pc:spChg>
      </pc:sldChg>
      <pc:sldChg chg="modSp">
        <pc:chgData name="Laurent Vanbergie" userId="S::l.vanbergie@ccenghien.org::b816041d-b1f8-4beb-bb47-67a380ee3445" providerId="AD" clId="Web-{252D6EFA-8728-454C-9069-6D2AEC1B0FAB}" dt="2021-05-12T10:38:17.312" v="1453" actId="20577"/>
        <pc:sldMkLst>
          <pc:docMk/>
          <pc:sldMk cId="3809709314" sldId="283"/>
        </pc:sldMkLst>
        <pc:spChg chg="mod">
          <ac:chgData name="Laurent Vanbergie" userId="S::l.vanbergie@ccenghien.org::b816041d-b1f8-4beb-bb47-67a380ee3445" providerId="AD" clId="Web-{252D6EFA-8728-454C-9069-6D2AEC1B0FAB}" dt="2021-05-12T10:38:17.312" v="1453" actId="20577"/>
          <ac:spMkLst>
            <pc:docMk/>
            <pc:sldMk cId="3809709314" sldId="283"/>
            <ac:spMk id="8" creationId="{C4021F6E-D825-4F0F-B50A-B5A30AA4C00E}"/>
          </ac:spMkLst>
        </pc:spChg>
      </pc:sldChg>
      <pc:sldChg chg="modSp">
        <pc:chgData name="Laurent Vanbergie" userId="S::l.vanbergie@ccenghien.org::b816041d-b1f8-4beb-bb47-67a380ee3445" providerId="AD" clId="Web-{252D6EFA-8728-454C-9069-6D2AEC1B0FAB}" dt="2021-05-12T09:08:41.870" v="435" actId="20577"/>
        <pc:sldMkLst>
          <pc:docMk/>
          <pc:sldMk cId="1354060105" sldId="284"/>
        </pc:sldMkLst>
        <pc:spChg chg="mod">
          <ac:chgData name="Laurent Vanbergie" userId="S::l.vanbergie@ccenghien.org::b816041d-b1f8-4beb-bb47-67a380ee3445" providerId="AD" clId="Web-{252D6EFA-8728-454C-9069-6D2AEC1B0FAB}" dt="2021-05-12T09:08:41.870" v="435" actId="20577"/>
          <ac:spMkLst>
            <pc:docMk/>
            <pc:sldMk cId="1354060105" sldId="284"/>
            <ac:spMk id="3" creationId="{6A3AD2BD-014D-4908-85B4-120B2B880CC8}"/>
          </ac:spMkLst>
        </pc:spChg>
      </pc:sldChg>
      <pc:sldChg chg="modSp">
        <pc:chgData name="Laurent Vanbergie" userId="S::l.vanbergie@ccenghien.org::b816041d-b1f8-4beb-bb47-67a380ee3445" providerId="AD" clId="Web-{252D6EFA-8728-454C-9069-6D2AEC1B0FAB}" dt="2021-05-12T09:27:38.153" v="516" actId="20577"/>
        <pc:sldMkLst>
          <pc:docMk/>
          <pc:sldMk cId="3966218491" sldId="285"/>
        </pc:sldMkLst>
        <pc:spChg chg="mod">
          <ac:chgData name="Laurent Vanbergie" userId="S::l.vanbergie@ccenghien.org::b816041d-b1f8-4beb-bb47-67a380ee3445" providerId="AD" clId="Web-{252D6EFA-8728-454C-9069-6D2AEC1B0FAB}" dt="2021-05-12T09:27:38.153" v="516" actId="20577"/>
          <ac:spMkLst>
            <pc:docMk/>
            <pc:sldMk cId="3966218491" sldId="285"/>
            <ac:spMk id="3" creationId="{81B67A17-FE93-4710-8424-4A4D23DFF6F9}"/>
          </ac:spMkLst>
        </pc:spChg>
      </pc:sldChg>
      <pc:sldChg chg="modSp">
        <pc:chgData name="Laurent Vanbergie" userId="S::l.vanbergie@ccenghien.org::b816041d-b1f8-4beb-bb47-67a380ee3445" providerId="AD" clId="Web-{252D6EFA-8728-454C-9069-6D2AEC1B0FAB}" dt="2021-05-12T09:40:02.789" v="638" actId="14100"/>
        <pc:sldMkLst>
          <pc:docMk/>
          <pc:sldMk cId="2781670248" sldId="286"/>
        </pc:sldMkLst>
        <pc:spChg chg="mod">
          <ac:chgData name="Laurent Vanbergie" userId="S::l.vanbergie@ccenghien.org::b816041d-b1f8-4beb-bb47-67a380ee3445" providerId="AD" clId="Web-{252D6EFA-8728-454C-9069-6D2AEC1B0FAB}" dt="2021-05-12T09:40:02.789" v="638" actId="14100"/>
          <ac:spMkLst>
            <pc:docMk/>
            <pc:sldMk cId="2781670248" sldId="286"/>
            <ac:spMk id="3" creationId="{37240B9F-453F-462D-B585-E4D7AC0AC9A0}"/>
          </ac:spMkLst>
        </pc:spChg>
      </pc:sldChg>
      <pc:sldChg chg="modSp">
        <pc:chgData name="Laurent Vanbergie" userId="S::l.vanbergie@ccenghien.org::b816041d-b1f8-4beb-bb47-67a380ee3445" providerId="AD" clId="Web-{252D6EFA-8728-454C-9069-6D2AEC1B0FAB}" dt="2021-05-12T09:41:35.134" v="639" actId="20577"/>
        <pc:sldMkLst>
          <pc:docMk/>
          <pc:sldMk cId="3370917974" sldId="288"/>
        </pc:sldMkLst>
        <pc:spChg chg="mod">
          <ac:chgData name="Laurent Vanbergie" userId="S::l.vanbergie@ccenghien.org::b816041d-b1f8-4beb-bb47-67a380ee3445" providerId="AD" clId="Web-{252D6EFA-8728-454C-9069-6D2AEC1B0FAB}" dt="2021-05-12T09:41:35.134" v="639" actId="20577"/>
          <ac:spMkLst>
            <pc:docMk/>
            <pc:sldMk cId="3370917974" sldId="288"/>
            <ac:spMk id="6" creationId="{1C756CEB-59AF-4104-86CF-B3D83E526DC8}"/>
          </ac:spMkLst>
        </pc:spChg>
      </pc:sldChg>
      <pc:sldChg chg="modSp">
        <pc:chgData name="Laurent Vanbergie" userId="S::l.vanbergie@ccenghien.org::b816041d-b1f8-4beb-bb47-67a380ee3445" providerId="AD" clId="Web-{252D6EFA-8728-454C-9069-6D2AEC1B0FAB}" dt="2021-05-12T09:53:28.036" v="712" actId="20577"/>
        <pc:sldMkLst>
          <pc:docMk/>
          <pc:sldMk cId="2718016252" sldId="289"/>
        </pc:sldMkLst>
        <pc:spChg chg="mod">
          <ac:chgData name="Laurent Vanbergie" userId="S::l.vanbergie@ccenghien.org::b816041d-b1f8-4beb-bb47-67a380ee3445" providerId="AD" clId="Web-{252D6EFA-8728-454C-9069-6D2AEC1B0FAB}" dt="2021-05-12T09:53:28.036" v="712" actId="20577"/>
          <ac:spMkLst>
            <pc:docMk/>
            <pc:sldMk cId="2718016252" sldId="289"/>
            <ac:spMk id="4" creationId="{E8B18C91-5EF1-499F-9E1B-0747139EECF5}"/>
          </ac:spMkLst>
        </pc:spChg>
        <pc:spChg chg="mod">
          <ac:chgData name="Laurent Vanbergie" userId="S::l.vanbergie@ccenghien.org::b816041d-b1f8-4beb-bb47-67a380ee3445" providerId="AD" clId="Web-{252D6EFA-8728-454C-9069-6D2AEC1B0FAB}" dt="2021-05-12T09:42:23.088" v="641" actId="14100"/>
          <ac:spMkLst>
            <pc:docMk/>
            <pc:sldMk cId="2718016252" sldId="289"/>
            <ac:spMk id="6" creationId="{1C756CEB-59AF-4104-86CF-B3D83E526DC8}"/>
          </ac:spMkLst>
        </pc:spChg>
        <pc:spChg chg="mod">
          <ac:chgData name="Laurent Vanbergie" userId="S::l.vanbergie@ccenghien.org::b816041d-b1f8-4beb-bb47-67a380ee3445" providerId="AD" clId="Web-{252D6EFA-8728-454C-9069-6D2AEC1B0FAB}" dt="2021-05-12T09:42:28.166" v="642" actId="14100"/>
          <ac:spMkLst>
            <pc:docMk/>
            <pc:sldMk cId="2718016252" sldId="289"/>
            <ac:spMk id="7" creationId="{2B19A11A-6616-49ED-88E4-E28E71645FA7}"/>
          </ac:spMkLst>
        </pc:spChg>
      </pc:sldChg>
      <pc:sldChg chg="modSp">
        <pc:chgData name="Laurent Vanbergie" userId="S::l.vanbergie@ccenghien.org::b816041d-b1f8-4beb-bb47-67a380ee3445" providerId="AD" clId="Web-{252D6EFA-8728-454C-9069-6D2AEC1B0FAB}" dt="2021-05-12T09:48:20.187" v="674" actId="20577"/>
        <pc:sldMkLst>
          <pc:docMk/>
          <pc:sldMk cId="422481671" sldId="290"/>
        </pc:sldMkLst>
        <pc:spChg chg="mod">
          <ac:chgData name="Laurent Vanbergie" userId="S::l.vanbergie@ccenghien.org::b816041d-b1f8-4beb-bb47-67a380ee3445" providerId="AD" clId="Web-{252D6EFA-8728-454C-9069-6D2AEC1B0FAB}" dt="2021-05-12T09:48:20.187" v="674" actId="20577"/>
          <ac:spMkLst>
            <pc:docMk/>
            <pc:sldMk cId="422481671" sldId="290"/>
            <ac:spMk id="6" creationId="{1C756CEB-59AF-4104-86CF-B3D83E526DC8}"/>
          </ac:spMkLst>
        </pc:spChg>
      </pc:sldChg>
      <pc:sldChg chg="modSp">
        <pc:chgData name="Laurent Vanbergie" userId="S::l.vanbergie@ccenghien.org::b816041d-b1f8-4beb-bb47-67a380ee3445" providerId="AD" clId="Web-{252D6EFA-8728-454C-9069-6D2AEC1B0FAB}" dt="2021-05-12T09:49:32.689" v="680" actId="20577"/>
        <pc:sldMkLst>
          <pc:docMk/>
          <pc:sldMk cId="2838177196" sldId="291"/>
        </pc:sldMkLst>
        <pc:spChg chg="mod">
          <ac:chgData name="Laurent Vanbergie" userId="S::l.vanbergie@ccenghien.org::b816041d-b1f8-4beb-bb47-67a380ee3445" providerId="AD" clId="Web-{252D6EFA-8728-454C-9069-6D2AEC1B0FAB}" dt="2021-05-12T09:49:32.689" v="680" actId="20577"/>
          <ac:spMkLst>
            <pc:docMk/>
            <pc:sldMk cId="2838177196" sldId="291"/>
            <ac:spMk id="6" creationId="{1C756CEB-59AF-4104-86CF-B3D83E526DC8}"/>
          </ac:spMkLst>
        </pc:spChg>
      </pc:sldChg>
      <pc:sldChg chg="modSp">
        <pc:chgData name="Laurent Vanbergie" userId="S::l.vanbergie@ccenghien.org::b816041d-b1f8-4beb-bb47-67a380ee3445" providerId="AD" clId="Web-{252D6EFA-8728-454C-9069-6D2AEC1B0FAB}" dt="2021-05-12T09:52:48.473" v="708" actId="14100"/>
        <pc:sldMkLst>
          <pc:docMk/>
          <pc:sldMk cId="4258932527" sldId="292"/>
        </pc:sldMkLst>
        <pc:spChg chg="mod">
          <ac:chgData name="Laurent Vanbergie" userId="S::l.vanbergie@ccenghien.org::b816041d-b1f8-4beb-bb47-67a380ee3445" providerId="AD" clId="Web-{252D6EFA-8728-454C-9069-6D2AEC1B0FAB}" dt="2021-05-12T09:52:48.473" v="708" actId="14100"/>
          <ac:spMkLst>
            <pc:docMk/>
            <pc:sldMk cId="4258932527" sldId="292"/>
            <ac:spMk id="6" creationId="{1C756CEB-59AF-4104-86CF-B3D83E526DC8}"/>
          </ac:spMkLst>
        </pc:spChg>
      </pc:sldChg>
      <pc:sldChg chg="modSp">
        <pc:chgData name="Laurent Vanbergie" userId="S::l.vanbergie@ccenghien.org::b816041d-b1f8-4beb-bb47-67a380ee3445" providerId="AD" clId="Web-{252D6EFA-8728-454C-9069-6D2AEC1B0FAB}" dt="2021-05-12T10:36:28.623" v="1376" actId="14100"/>
        <pc:sldMkLst>
          <pc:docMk/>
          <pc:sldMk cId="1016784487" sldId="294"/>
        </pc:sldMkLst>
        <pc:spChg chg="mod">
          <ac:chgData name="Laurent Vanbergie" userId="S::l.vanbergie@ccenghien.org::b816041d-b1f8-4beb-bb47-67a380ee3445" providerId="AD" clId="Web-{252D6EFA-8728-454C-9069-6D2AEC1B0FAB}" dt="2021-05-12T09:53:09.926" v="710" actId="20577"/>
          <ac:spMkLst>
            <pc:docMk/>
            <pc:sldMk cId="1016784487" sldId="294"/>
            <ac:spMk id="4" creationId="{E8B18C91-5EF1-499F-9E1B-0747139EECF5}"/>
          </ac:spMkLst>
        </pc:spChg>
        <pc:spChg chg="mod">
          <ac:chgData name="Laurent Vanbergie" userId="S::l.vanbergie@ccenghien.org::b816041d-b1f8-4beb-bb47-67a380ee3445" providerId="AD" clId="Web-{252D6EFA-8728-454C-9069-6D2AEC1B0FAB}" dt="2021-05-12T10:36:28.623" v="1376" actId="14100"/>
          <ac:spMkLst>
            <pc:docMk/>
            <pc:sldMk cId="1016784487" sldId="294"/>
            <ac:spMk id="6" creationId="{1C756CEB-59AF-4104-86CF-B3D83E526DC8}"/>
          </ac:spMkLst>
        </pc:spChg>
      </pc:sldChg>
      <pc:sldChg chg="modSp">
        <pc:chgData name="Laurent Vanbergie" userId="S::l.vanbergie@ccenghien.org::b816041d-b1f8-4beb-bb47-67a380ee3445" providerId="AD" clId="Web-{252D6EFA-8728-454C-9069-6D2AEC1B0FAB}" dt="2021-05-12T10:08:28.722" v="963" actId="20577"/>
        <pc:sldMkLst>
          <pc:docMk/>
          <pc:sldMk cId="416750444" sldId="295"/>
        </pc:sldMkLst>
        <pc:spChg chg="mod">
          <ac:chgData name="Laurent Vanbergie" userId="S::l.vanbergie@ccenghien.org::b816041d-b1f8-4beb-bb47-67a380ee3445" providerId="AD" clId="Web-{252D6EFA-8728-454C-9069-6D2AEC1B0FAB}" dt="2021-05-12T10:05:46.579" v="953" actId="20577"/>
          <ac:spMkLst>
            <pc:docMk/>
            <pc:sldMk cId="416750444" sldId="295"/>
            <ac:spMk id="4" creationId="{E8B18C91-5EF1-499F-9E1B-0747139EECF5}"/>
          </ac:spMkLst>
        </pc:spChg>
        <pc:spChg chg="mod">
          <ac:chgData name="Laurent Vanbergie" userId="S::l.vanbergie@ccenghien.org::b816041d-b1f8-4beb-bb47-67a380ee3445" providerId="AD" clId="Web-{252D6EFA-8728-454C-9069-6D2AEC1B0FAB}" dt="2021-05-12T10:08:28.722" v="963" actId="20577"/>
          <ac:spMkLst>
            <pc:docMk/>
            <pc:sldMk cId="416750444" sldId="295"/>
            <ac:spMk id="6" creationId="{1C756CEB-59AF-4104-86CF-B3D83E526DC8}"/>
          </ac:spMkLst>
        </pc:spChg>
      </pc:sldChg>
      <pc:sldChg chg="modSp">
        <pc:chgData name="Laurent Vanbergie" userId="S::l.vanbergie@ccenghien.org::b816041d-b1f8-4beb-bb47-67a380ee3445" providerId="AD" clId="Web-{252D6EFA-8728-454C-9069-6D2AEC1B0FAB}" dt="2021-05-12T10:40:01.204" v="1493" actId="20577"/>
        <pc:sldMkLst>
          <pc:docMk/>
          <pc:sldMk cId="1243529436" sldId="296"/>
        </pc:sldMkLst>
        <pc:spChg chg="mod">
          <ac:chgData name="Laurent Vanbergie" userId="S::l.vanbergie@ccenghien.org::b816041d-b1f8-4beb-bb47-67a380ee3445" providerId="AD" clId="Web-{252D6EFA-8728-454C-9069-6D2AEC1B0FAB}" dt="2021-05-12T10:40:01.204" v="1493"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E35A8E8D-6675-4971-924B-3C9B398A602C}"/>
    <pc:docChg chg="addSld modSld">
      <pc:chgData name="Marie Kasemierczak" userId="S::m.kasemierczak@ccenghien.org::8084d559-18a9-4555-bdc5-22815fee1780" providerId="AD" clId="Web-{E35A8E8D-6675-4971-924B-3C9B398A602C}" dt="2021-04-27T10:25:29.573" v="8"/>
      <pc:docMkLst>
        <pc:docMk/>
      </pc:docMkLst>
      <pc:sldChg chg="modSp">
        <pc:chgData name="Marie Kasemierczak" userId="S::m.kasemierczak@ccenghien.org::8084d559-18a9-4555-bdc5-22815fee1780" providerId="AD" clId="Web-{E35A8E8D-6675-4971-924B-3C9B398A602C}" dt="2021-04-27T10:23:37.806" v="1" actId="1076"/>
        <pc:sldMkLst>
          <pc:docMk/>
          <pc:sldMk cId="1724561366" sldId="259"/>
        </pc:sldMkLst>
        <pc:picChg chg="mod">
          <ac:chgData name="Marie Kasemierczak" userId="S::m.kasemierczak@ccenghien.org::8084d559-18a9-4555-bdc5-22815fee1780" providerId="AD" clId="Web-{E35A8E8D-6675-4971-924B-3C9B398A602C}" dt="2021-04-27T10:23:37.806" v="1" actId="1076"/>
          <ac:picMkLst>
            <pc:docMk/>
            <pc:sldMk cId="1724561366" sldId="259"/>
            <ac:picMk id="4" creationId="{35205A0B-7399-4855-9CF4-A0A429632F86}"/>
          </ac:picMkLst>
        </pc:picChg>
      </pc:sldChg>
      <pc:sldChg chg="addSp delSp modSp new">
        <pc:chgData name="Marie Kasemierczak" userId="S::m.kasemierczak@ccenghien.org::8084d559-18a9-4555-bdc5-22815fee1780" providerId="AD" clId="Web-{E35A8E8D-6675-4971-924B-3C9B398A602C}" dt="2021-04-27T10:25:29.573" v="8"/>
        <pc:sldMkLst>
          <pc:docMk/>
          <pc:sldMk cId="2868519573" sldId="260"/>
        </pc:sldMkLst>
        <pc:spChg chg="mod">
          <ac:chgData name="Marie Kasemierczak" userId="S::m.kasemierczak@ccenghien.org::8084d559-18a9-4555-bdc5-22815fee1780" providerId="AD" clId="Web-{E35A8E8D-6675-4971-924B-3C9B398A602C}" dt="2021-04-27T10:24:51.182" v="6" actId="14100"/>
          <ac:spMkLst>
            <pc:docMk/>
            <pc:sldMk cId="2868519573" sldId="260"/>
            <ac:spMk id="2" creationId="{BF2BE291-2588-429D-A188-619C0BEF2F51}"/>
          </ac:spMkLst>
        </pc:spChg>
        <pc:spChg chg="del">
          <ac:chgData name="Marie Kasemierczak" userId="S::m.kasemierczak@ccenghien.org::8084d559-18a9-4555-bdc5-22815fee1780" providerId="AD" clId="Web-{E35A8E8D-6675-4971-924B-3C9B398A602C}" dt="2021-04-27T10:25:10.292" v="7"/>
          <ac:spMkLst>
            <pc:docMk/>
            <pc:sldMk cId="2868519573" sldId="260"/>
            <ac:spMk id="3" creationId="{672B6D73-3A77-4452-B1D9-87AAC758F298}"/>
          </ac:spMkLst>
        </pc:spChg>
        <pc:spChg chg="add mod">
          <ac:chgData name="Marie Kasemierczak" userId="S::m.kasemierczak@ccenghien.org::8084d559-18a9-4555-bdc5-22815fee1780" providerId="AD" clId="Web-{E35A8E8D-6675-4971-924B-3C9B398A602C}" dt="2021-04-27T10:25:29.573" v="8"/>
          <ac:spMkLst>
            <pc:docMk/>
            <pc:sldMk cId="2868519573" sldId="260"/>
            <ac:spMk id="6" creationId="{9602275F-D815-4448-BEEB-085B56648F82}"/>
          </ac:spMkLst>
        </pc:spChg>
        <pc:picChg chg="add del mod ord">
          <ac:chgData name="Marie Kasemierczak" userId="S::m.kasemierczak@ccenghien.org::8084d559-18a9-4555-bdc5-22815fee1780" providerId="AD" clId="Web-{E35A8E8D-6675-4971-924B-3C9B398A602C}" dt="2021-04-27T10:25:29.573" v="8"/>
          <ac:picMkLst>
            <pc:docMk/>
            <pc:sldMk cId="2868519573" sldId="260"/>
            <ac:picMk id="4" creationId="{F6624245-DB57-41B0-8DAD-49F09E9C4E1B}"/>
          </ac:picMkLst>
        </pc:picChg>
      </pc:sldChg>
    </pc:docChg>
  </pc:docChgLst>
  <pc:docChgLst>
    <pc:chgData name="Marie Kasemierczak" userId="S::m.kasemierczak@ccenghien.org::8084d559-18a9-4555-bdc5-22815fee1780" providerId="AD" clId="Web-{38292426-BBFC-4C83-A947-0D80D5528FA5}"/>
    <pc:docChg chg="addSld modSld">
      <pc:chgData name="Marie Kasemierczak" userId="S::m.kasemierczak@ccenghien.org::8084d559-18a9-4555-bdc5-22815fee1780" providerId="AD" clId="Web-{38292426-BBFC-4C83-A947-0D80D5528FA5}" dt="2021-04-27T14:18:07.164" v="50"/>
      <pc:docMkLst>
        <pc:docMk/>
      </pc:docMkLst>
      <pc:sldChg chg="addSp delSp modSp">
        <pc:chgData name="Marie Kasemierczak" userId="S::m.kasemierczak@ccenghien.org::8084d559-18a9-4555-bdc5-22815fee1780" providerId="AD" clId="Web-{38292426-BBFC-4C83-A947-0D80D5528FA5}" dt="2021-04-27T14:14:40.754" v="17" actId="1076"/>
        <pc:sldMkLst>
          <pc:docMk/>
          <pc:sldMk cId="1845359674" sldId="269"/>
        </pc:sldMkLst>
        <pc:spChg chg="add del mod">
          <ac:chgData name="Marie Kasemierczak" userId="S::m.kasemierczak@ccenghien.org::8084d559-18a9-4555-bdc5-22815fee1780" providerId="AD" clId="Web-{38292426-BBFC-4C83-A947-0D80D5528FA5}" dt="2021-04-27T14:14:02.566" v="11"/>
          <ac:spMkLst>
            <pc:docMk/>
            <pc:sldMk cId="1845359674" sldId="269"/>
            <ac:spMk id="4" creationId="{161FF529-4033-4F6C-95D4-A60017E1AC03}"/>
          </ac:spMkLst>
        </pc:spChg>
        <pc:picChg chg="add mod ord modCrop">
          <ac:chgData name="Marie Kasemierczak" userId="S::m.kasemierczak@ccenghien.org::8084d559-18a9-4555-bdc5-22815fee1780" providerId="AD" clId="Web-{38292426-BBFC-4C83-A947-0D80D5528FA5}" dt="2021-04-27T14:14:40.754" v="17" actId="1076"/>
          <ac:picMkLst>
            <pc:docMk/>
            <pc:sldMk cId="1845359674" sldId="269"/>
            <ac:picMk id="5" creationId="{AED3E4D6-B0C3-4B01-BB74-DF749ACAC69B}"/>
          </ac:picMkLst>
        </pc:picChg>
        <pc:picChg chg="del">
          <ac:chgData name="Marie Kasemierczak" userId="S::m.kasemierczak@ccenghien.org::8084d559-18a9-4555-bdc5-22815fee1780" providerId="AD" clId="Web-{38292426-BBFC-4C83-A947-0D80D5528FA5}" dt="2021-04-27T14:14:01.332" v="10"/>
          <ac:picMkLst>
            <pc:docMk/>
            <pc:sldMk cId="1845359674" sldId="269"/>
            <ac:picMk id="7" creationId="{9421ECE7-9168-4944-BA5C-7B9182E469DD}"/>
          </ac:picMkLst>
        </pc:picChg>
      </pc:sldChg>
      <pc:sldChg chg="addSp delSp modSp">
        <pc:chgData name="Marie Kasemierczak" userId="S::m.kasemierczak@ccenghien.org::8084d559-18a9-4555-bdc5-22815fee1780" providerId="AD" clId="Web-{38292426-BBFC-4C83-A947-0D80D5528FA5}" dt="2021-04-27T14:17:06.960" v="41" actId="20577"/>
        <pc:sldMkLst>
          <pc:docMk/>
          <pc:sldMk cId="2335367669" sldId="270"/>
        </pc:sldMkLst>
        <pc:spChg chg="mod">
          <ac:chgData name="Marie Kasemierczak" userId="S::m.kasemierczak@ccenghien.org::8084d559-18a9-4555-bdc5-22815fee1780" providerId="AD" clId="Web-{38292426-BBFC-4C83-A947-0D80D5528FA5}" dt="2021-04-27T14:15:32.021" v="25" actId="20577"/>
          <ac:spMkLst>
            <pc:docMk/>
            <pc:sldMk cId="2335367669" sldId="270"/>
            <ac:spMk id="2" creationId="{05D47575-5B77-4235-95B9-C4EB300534B4}"/>
          </ac:spMkLst>
        </pc:spChg>
        <pc:spChg chg="add del mod">
          <ac:chgData name="Marie Kasemierczak" userId="S::m.kasemierczak@ccenghien.org::8084d559-18a9-4555-bdc5-22815fee1780" providerId="AD" clId="Web-{38292426-BBFC-4C83-A947-0D80D5528FA5}" dt="2021-04-27T14:13:27.612" v="3"/>
          <ac:spMkLst>
            <pc:docMk/>
            <pc:sldMk cId="2335367669" sldId="270"/>
            <ac:spMk id="5" creationId="{8C281BB1-8706-484C-9D75-20531629E663}"/>
          </ac:spMkLst>
        </pc:spChg>
        <pc:spChg chg="mod">
          <ac:chgData name="Marie Kasemierczak" userId="S::m.kasemierczak@ccenghien.org::8084d559-18a9-4555-bdc5-22815fee1780" providerId="AD" clId="Web-{38292426-BBFC-4C83-A947-0D80D5528FA5}" dt="2021-04-27T14:17:06.960" v="41" actId="20577"/>
          <ac:spMkLst>
            <pc:docMk/>
            <pc:sldMk cId="2335367669" sldId="270"/>
            <ac:spMk id="6" creationId="{AC158909-1831-4146-947B-C8E8B183C048}"/>
          </ac:spMkLst>
        </pc:spChg>
        <pc:spChg chg="add del mod">
          <ac:chgData name="Marie Kasemierczak" userId="S::m.kasemierczak@ccenghien.org::8084d559-18a9-4555-bdc5-22815fee1780" providerId="AD" clId="Web-{38292426-BBFC-4C83-A947-0D80D5528FA5}" dt="2021-04-27T14:15:54.459" v="27"/>
          <ac:spMkLst>
            <pc:docMk/>
            <pc:sldMk cId="2335367669" sldId="270"/>
            <ac:spMk id="10" creationId="{7DCCF2DC-02BC-40A8-B3F1-E383E9902F6D}"/>
          </ac:spMkLst>
        </pc:spChg>
        <pc:picChg chg="add del mod">
          <ac:chgData name="Marie Kasemierczak" userId="S::m.kasemierczak@ccenghien.org::8084d559-18a9-4555-bdc5-22815fee1780" providerId="AD" clId="Web-{38292426-BBFC-4C83-A947-0D80D5528FA5}" dt="2021-04-27T14:13:31.753" v="5"/>
          <ac:picMkLst>
            <pc:docMk/>
            <pc:sldMk cId="2335367669" sldId="270"/>
            <ac:picMk id="3" creationId="{BB8F0F5E-416D-4503-BF97-46CB283F3EE4}"/>
          </ac:picMkLst>
        </pc:picChg>
        <pc:picChg chg="del">
          <ac:chgData name="Marie Kasemierczak" userId="S::m.kasemierczak@ccenghien.org::8084d559-18a9-4555-bdc5-22815fee1780" providerId="AD" clId="Web-{38292426-BBFC-4C83-A947-0D80D5528FA5}" dt="2021-04-27T14:13:12.924" v="1"/>
          <ac:picMkLst>
            <pc:docMk/>
            <pc:sldMk cId="2335367669" sldId="270"/>
            <ac:picMk id="7" creationId="{9421ECE7-9168-4944-BA5C-7B9182E469DD}"/>
          </ac:picMkLst>
        </pc:picChg>
        <pc:picChg chg="add del mod ord">
          <ac:chgData name="Marie Kasemierczak" userId="S::m.kasemierczak@ccenghien.org::8084d559-18a9-4555-bdc5-22815fee1780" providerId="AD" clId="Web-{38292426-BBFC-4C83-A947-0D80D5528FA5}" dt="2021-04-27T14:15:35.349" v="26"/>
          <ac:picMkLst>
            <pc:docMk/>
            <pc:sldMk cId="2335367669" sldId="270"/>
            <ac:picMk id="8" creationId="{5404D662-DC73-4870-A9A6-79E3C49C365C}"/>
          </ac:picMkLst>
        </pc:picChg>
        <pc:picChg chg="add mod ord">
          <ac:chgData name="Marie Kasemierczak" userId="S::m.kasemierczak@ccenghien.org::8084d559-18a9-4555-bdc5-22815fee1780" providerId="AD" clId="Web-{38292426-BBFC-4C83-A947-0D80D5528FA5}" dt="2021-04-27T14:16:02.271" v="29" actId="1076"/>
          <ac:picMkLst>
            <pc:docMk/>
            <pc:sldMk cId="2335367669" sldId="270"/>
            <ac:picMk id="11" creationId="{8A94D355-7D43-4A80-A408-DD669FD56E56}"/>
          </ac:picMkLst>
        </pc:picChg>
      </pc:sldChg>
      <pc:sldChg chg="addSp delSp modSp add replId">
        <pc:chgData name="Marie Kasemierczak" userId="S::m.kasemierczak@ccenghien.org::8084d559-18a9-4555-bdc5-22815fee1780" providerId="AD" clId="Web-{38292426-BBFC-4C83-A947-0D80D5528FA5}" dt="2021-04-27T14:17:57.008" v="49" actId="1076"/>
        <pc:sldMkLst>
          <pc:docMk/>
          <pc:sldMk cId="1190413917" sldId="272"/>
        </pc:sldMkLst>
        <pc:spChg chg="mod">
          <ac:chgData name="Marie Kasemierczak" userId="S::m.kasemierczak@ccenghien.org::8084d559-18a9-4555-bdc5-22815fee1780" providerId="AD" clId="Web-{38292426-BBFC-4C83-A947-0D80D5528FA5}" dt="2021-04-27T14:16:54.288" v="33" actId="1076"/>
          <ac:spMkLst>
            <pc:docMk/>
            <pc:sldMk cId="1190413917" sldId="272"/>
            <ac:spMk id="2" creationId="{05D47575-5B77-4235-95B9-C4EB300534B4}"/>
          </ac:spMkLst>
        </pc:spChg>
        <pc:spChg chg="add del mod">
          <ac:chgData name="Marie Kasemierczak" userId="S::m.kasemierczak@ccenghien.org::8084d559-18a9-4555-bdc5-22815fee1780" providerId="AD" clId="Web-{38292426-BBFC-4C83-A947-0D80D5528FA5}" dt="2021-04-27T14:17:43.305" v="45"/>
          <ac:spMkLst>
            <pc:docMk/>
            <pc:sldMk cId="1190413917" sldId="272"/>
            <ac:spMk id="5" creationId="{F5DAAE2D-092E-47B3-ABA1-FC2403E22573}"/>
          </ac:spMkLst>
        </pc:spChg>
        <pc:spChg chg="mod">
          <ac:chgData name="Marie Kasemierczak" userId="S::m.kasemierczak@ccenghien.org::8084d559-18a9-4555-bdc5-22815fee1780" providerId="AD" clId="Web-{38292426-BBFC-4C83-A947-0D80D5528FA5}" dt="2021-04-27T14:17:02.038" v="37" actId="20577"/>
          <ac:spMkLst>
            <pc:docMk/>
            <pc:sldMk cId="1190413917" sldId="272"/>
            <ac:spMk id="6" creationId="{AC158909-1831-4146-947B-C8E8B183C048}"/>
          </ac:spMkLst>
        </pc:spChg>
        <pc:picChg chg="add del mod">
          <ac:chgData name="Marie Kasemierczak" userId="S::m.kasemierczak@ccenghien.org::8084d559-18a9-4555-bdc5-22815fee1780" providerId="AD" clId="Web-{38292426-BBFC-4C83-A947-0D80D5528FA5}" dt="2021-04-27T14:17:46.023" v="47"/>
          <ac:picMkLst>
            <pc:docMk/>
            <pc:sldMk cId="1190413917" sldId="272"/>
            <ac:picMk id="3" creationId="{E988F2A5-7536-4951-BB89-B9D9873D110F}"/>
          </ac:picMkLst>
        </pc:picChg>
        <pc:picChg chg="add mod ord">
          <ac:chgData name="Marie Kasemierczak" userId="S::m.kasemierczak@ccenghien.org::8084d559-18a9-4555-bdc5-22815fee1780" providerId="AD" clId="Web-{38292426-BBFC-4C83-A947-0D80D5528FA5}" dt="2021-04-27T14:17:57.008" v="49" actId="1076"/>
          <ac:picMkLst>
            <pc:docMk/>
            <pc:sldMk cId="1190413917" sldId="272"/>
            <ac:picMk id="7" creationId="{B960D2F4-4657-4F93-AEBA-7FEC85204644}"/>
          </ac:picMkLst>
        </pc:picChg>
        <pc:picChg chg="del">
          <ac:chgData name="Marie Kasemierczak" userId="S::m.kasemierczak@ccenghien.org::8084d559-18a9-4555-bdc5-22815fee1780" providerId="AD" clId="Web-{38292426-BBFC-4C83-A947-0D80D5528FA5}" dt="2021-04-27T14:17:37.023" v="43"/>
          <ac:picMkLst>
            <pc:docMk/>
            <pc:sldMk cId="1190413917" sldId="272"/>
            <ac:picMk id="11" creationId="{8A94D355-7D43-4A80-A408-DD669FD56E56}"/>
          </ac:picMkLst>
        </pc:picChg>
      </pc:sldChg>
      <pc:sldChg chg="add replId">
        <pc:chgData name="Marie Kasemierczak" userId="S::m.kasemierczak@ccenghien.org::8084d559-18a9-4555-bdc5-22815fee1780" providerId="AD" clId="Web-{38292426-BBFC-4C83-A947-0D80D5528FA5}" dt="2021-04-27T14:18:07.164" v="50"/>
        <pc:sldMkLst>
          <pc:docMk/>
          <pc:sldMk cId="4070651331" sldId="273"/>
        </pc:sldMkLst>
      </pc:sldChg>
    </pc:docChg>
  </pc:docChgLst>
  <pc:docChgLst>
    <pc:chgData name="Marie Kasemierczak" userId="S::m.kasemierczak@ccenghien.org::8084d559-18a9-4555-bdc5-22815fee1780" providerId="AD" clId="Web-{4DD9A5DA-7540-4804-816C-DA4FE35EF85E}"/>
    <pc:docChg chg="modSld sldOrd">
      <pc:chgData name="Marie Kasemierczak" userId="S::m.kasemierczak@ccenghien.org::8084d559-18a9-4555-bdc5-22815fee1780" providerId="AD" clId="Web-{4DD9A5DA-7540-4804-816C-DA4FE35EF85E}" dt="2021-05-11T11:34:22.445" v="63" actId="20577"/>
      <pc:docMkLst>
        <pc:docMk/>
      </pc:docMkLst>
      <pc:sldChg chg="modSp">
        <pc:chgData name="Marie Kasemierczak" userId="S::m.kasemierczak@ccenghien.org::8084d559-18a9-4555-bdc5-22815fee1780" providerId="AD" clId="Web-{4DD9A5DA-7540-4804-816C-DA4FE35EF85E}" dt="2021-05-11T11:28:23.890" v="49" actId="20577"/>
        <pc:sldMkLst>
          <pc:docMk/>
          <pc:sldMk cId="1354060105" sldId="284"/>
        </pc:sldMkLst>
        <pc:spChg chg="mod">
          <ac:chgData name="Marie Kasemierczak" userId="S::m.kasemierczak@ccenghien.org::8084d559-18a9-4555-bdc5-22815fee1780" providerId="AD" clId="Web-{4DD9A5DA-7540-4804-816C-DA4FE35EF85E}" dt="2021-05-11T11:28:23.890" v="49" actId="20577"/>
          <ac:spMkLst>
            <pc:docMk/>
            <pc:sldMk cId="1354060105" sldId="284"/>
            <ac:spMk id="3" creationId="{6A3AD2BD-014D-4908-85B4-120B2B880CC8}"/>
          </ac:spMkLst>
        </pc:spChg>
      </pc:sldChg>
      <pc:sldChg chg="modSp">
        <pc:chgData name="Marie Kasemierczak" userId="S::m.kasemierczak@ccenghien.org::8084d559-18a9-4555-bdc5-22815fee1780" providerId="AD" clId="Web-{4DD9A5DA-7540-4804-816C-DA4FE35EF85E}" dt="2021-05-11T11:30:07.345" v="51" actId="20577"/>
        <pc:sldMkLst>
          <pc:docMk/>
          <pc:sldMk cId="3370917974" sldId="288"/>
        </pc:sldMkLst>
        <pc:spChg chg="mod">
          <ac:chgData name="Marie Kasemierczak" userId="S::m.kasemierczak@ccenghien.org::8084d559-18a9-4555-bdc5-22815fee1780" providerId="AD" clId="Web-{4DD9A5DA-7540-4804-816C-DA4FE35EF85E}" dt="2021-05-11T11:30:07.345" v="51" actId="20577"/>
          <ac:spMkLst>
            <pc:docMk/>
            <pc:sldMk cId="3370917974" sldId="288"/>
            <ac:spMk id="6" creationId="{1C756CEB-59AF-4104-86CF-B3D83E526DC8}"/>
          </ac:spMkLst>
        </pc:spChg>
      </pc:sldChg>
      <pc:sldChg chg="modSp">
        <pc:chgData name="Marie Kasemierczak" userId="S::m.kasemierczak@ccenghien.org::8084d559-18a9-4555-bdc5-22815fee1780" providerId="AD" clId="Web-{4DD9A5DA-7540-4804-816C-DA4FE35EF85E}" dt="2021-05-11T11:32:36.052" v="54" actId="20577"/>
        <pc:sldMkLst>
          <pc:docMk/>
          <pc:sldMk cId="1016784487" sldId="294"/>
        </pc:sldMkLst>
        <pc:spChg chg="mod">
          <ac:chgData name="Marie Kasemierczak" userId="S::m.kasemierczak@ccenghien.org::8084d559-18a9-4555-bdc5-22815fee1780" providerId="AD" clId="Web-{4DD9A5DA-7540-4804-816C-DA4FE35EF85E}" dt="2021-05-11T11:32:36.052" v="54" actId="20577"/>
          <ac:spMkLst>
            <pc:docMk/>
            <pc:sldMk cId="1016784487" sldId="294"/>
            <ac:spMk id="6" creationId="{1C756CEB-59AF-4104-86CF-B3D83E526DC8}"/>
          </ac:spMkLst>
        </pc:spChg>
      </pc:sldChg>
      <pc:sldChg chg="modSp ord">
        <pc:chgData name="Marie Kasemierczak" userId="S::m.kasemierczak@ccenghien.org::8084d559-18a9-4555-bdc5-22815fee1780" providerId="AD" clId="Web-{4DD9A5DA-7540-4804-816C-DA4FE35EF85E}" dt="2021-05-11T11:34:22.445" v="63" actId="20577"/>
        <pc:sldMkLst>
          <pc:docMk/>
          <pc:sldMk cId="1243529436" sldId="296"/>
        </pc:sldMkLst>
        <pc:spChg chg="mod">
          <ac:chgData name="Marie Kasemierczak" userId="S::m.kasemierczak@ccenghien.org::8084d559-18a9-4555-bdc5-22815fee1780" providerId="AD" clId="Web-{4DD9A5DA-7540-4804-816C-DA4FE35EF85E}" dt="2021-05-11T11:34:22.445" v="63"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1F7E0986-8E75-4893-974D-D2E0633D5AA4}"/>
    <pc:docChg chg="addSld modSld sldOrd">
      <pc:chgData name="Marie Kasemierczak" userId="S::m.kasemierczak@ccenghien.org::8084d559-18a9-4555-bdc5-22815fee1780" providerId="AD" clId="Web-{1F7E0986-8E75-4893-974D-D2E0633D5AA4}" dt="2021-04-27T14:56:36.521" v="225"/>
      <pc:docMkLst>
        <pc:docMk/>
      </pc:docMkLst>
      <pc:sldChg chg="modSp">
        <pc:chgData name="Marie Kasemierczak" userId="S::m.kasemierczak@ccenghien.org::8084d559-18a9-4555-bdc5-22815fee1780" providerId="AD" clId="Web-{1F7E0986-8E75-4893-974D-D2E0633D5AA4}" dt="2021-04-27T14:53:35.285" v="205"/>
        <pc:sldMkLst>
          <pc:docMk/>
          <pc:sldMk cId="3193356051" sldId="258"/>
        </pc:sldMkLst>
        <pc:picChg chg="mod modCrop">
          <ac:chgData name="Marie Kasemierczak" userId="S::m.kasemierczak@ccenghien.org::8084d559-18a9-4555-bdc5-22815fee1780" providerId="AD" clId="Web-{1F7E0986-8E75-4893-974D-D2E0633D5AA4}" dt="2021-04-27T14:53:35.285" v="205"/>
          <ac:picMkLst>
            <pc:docMk/>
            <pc:sldMk cId="3193356051" sldId="258"/>
            <ac:picMk id="4" creationId="{DD375F9C-DDE9-4A41-97AA-1600AE9F525B}"/>
          </ac:picMkLst>
        </pc:picChg>
      </pc:sldChg>
      <pc:sldChg chg="modSp">
        <pc:chgData name="Marie Kasemierczak" userId="S::m.kasemierczak@ccenghien.org::8084d559-18a9-4555-bdc5-22815fee1780" providerId="AD" clId="Web-{1F7E0986-8E75-4893-974D-D2E0633D5AA4}" dt="2021-04-27T14:53:23.597" v="203"/>
        <pc:sldMkLst>
          <pc:docMk/>
          <pc:sldMk cId="1724561366" sldId="259"/>
        </pc:sldMkLst>
        <pc:picChg chg="mod modCrop">
          <ac:chgData name="Marie Kasemierczak" userId="S::m.kasemierczak@ccenghien.org::8084d559-18a9-4555-bdc5-22815fee1780" providerId="AD" clId="Web-{1F7E0986-8E75-4893-974D-D2E0633D5AA4}" dt="2021-04-27T14:53:23.597" v="203"/>
          <ac:picMkLst>
            <pc:docMk/>
            <pc:sldMk cId="1724561366" sldId="259"/>
            <ac:picMk id="4" creationId="{35205A0B-7399-4855-9CF4-A0A429632F86}"/>
          </ac:picMkLst>
        </pc:picChg>
      </pc:sldChg>
      <pc:sldChg chg="modSp">
        <pc:chgData name="Marie Kasemierczak" userId="S::m.kasemierczak@ccenghien.org::8084d559-18a9-4555-bdc5-22815fee1780" providerId="AD" clId="Web-{1F7E0986-8E75-4893-974D-D2E0633D5AA4}" dt="2021-04-27T14:54:08.441" v="207" actId="1076"/>
        <pc:sldMkLst>
          <pc:docMk/>
          <pc:sldMk cId="1190413917" sldId="272"/>
        </pc:sldMkLst>
        <pc:spChg chg="mod">
          <ac:chgData name="Marie Kasemierczak" userId="S::m.kasemierczak@ccenghien.org::8084d559-18a9-4555-bdc5-22815fee1780" providerId="AD" clId="Web-{1F7E0986-8E75-4893-974D-D2E0633D5AA4}" dt="2021-04-27T14:40:36.946" v="46" actId="20577"/>
          <ac:spMkLst>
            <pc:docMk/>
            <pc:sldMk cId="1190413917" sldId="272"/>
            <ac:spMk id="2" creationId="{05D47575-5B77-4235-95B9-C4EB300534B4}"/>
          </ac:spMkLst>
        </pc:spChg>
        <pc:picChg chg="mod">
          <ac:chgData name="Marie Kasemierczak" userId="S::m.kasemierczak@ccenghien.org::8084d559-18a9-4555-bdc5-22815fee1780" providerId="AD" clId="Web-{1F7E0986-8E75-4893-974D-D2E0633D5AA4}" dt="2021-04-27T14:54:08.441" v="207" actId="1076"/>
          <ac:picMkLst>
            <pc:docMk/>
            <pc:sldMk cId="1190413917" sldId="272"/>
            <ac:picMk id="7" creationId="{B960D2F4-4657-4F93-AEBA-7FEC85204644}"/>
          </ac:picMkLst>
        </pc:picChg>
      </pc:sldChg>
      <pc:sldChg chg="addSp delSp modSp">
        <pc:chgData name="Marie Kasemierczak" userId="S::m.kasemierczak@ccenghien.org::8084d559-18a9-4555-bdc5-22815fee1780" providerId="AD" clId="Web-{1F7E0986-8E75-4893-974D-D2E0633D5AA4}" dt="2021-04-27T14:40:44.321" v="48" actId="20577"/>
        <pc:sldMkLst>
          <pc:docMk/>
          <pc:sldMk cId="4070651331" sldId="273"/>
        </pc:sldMkLst>
        <pc:spChg chg="mod">
          <ac:chgData name="Marie Kasemierczak" userId="S::m.kasemierczak@ccenghien.org::8084d559-18a9-4555-bdc5-22815fee1780" providerId="AD" clId="Web-{1F7E0986-8E75-4893-974D-D2E0633D5AA4}" dt="2021-04-27T14:40:26.524" v="43" actId="20577"/>
          <ac:spMkLst>
            <pc:docMk/>
            <pc:sldMk cId="4070651331" sldId="273"/>
            <ac:spMk id="2" creationId="{05D47575-5B77-4235-95B9-C4EB300534B4}"/>
          </ac:spMkLst>
        </pc:spChg>
        <pc:spChg chg="add del mod">
          <ac:chgData name="Marie Kasemierczak" userId="S::m.kasemierczak@ccenghien.org::8084d559-18a9-4555-bdc5-22815fee1780" providerId="AD" clId="Web-{1F7E0986-8E75-4893-974D-D2E0633D5AA4}" dt="2021-04-27T14:39:18.913" v="2"/>
          <ac:spMkLst>
            <pc:docMk/>
            <pc:sldMk cId="4070651331" sldId="273"/>
            <ac:spMk id="5" creationId="{0A9C3F1A-1FB5-429A-B3FD-41EA192155A6}"/>
          </ac:spMkLst>
        </pc:spChg>
        <pc:spChg chg="mod">
          <ac:chgData name="Marie Kasemierczak" userId="S::m.kasemierczak@ccenghien.org::8084d559-18a9-4555-bdc5-22815fee1780" providerId="AD" clId="Web-{1F7E0986-8E75-4893-974D-D2E0633D5AA4}" dt="2021-04-27T14:40:44.321" v="48" actId="20577"/>
          <ac:spMkLst>
            <pc:docMk/>
            <pc:sldMk cId="4070651331" sldId="273"/>
            <ac:spMk id="6" creationId="{AC158909-1831-4146-947B-C8E8B183C048}"/>
          </ac:spMkLst>
        </pc:spChg>
        <pc:spChg chg="add del mod">
          <ac:chgData name="Marie Kasemierczak" userId="S::m.kasemierczak@ccenghien.org::8084d559-18a9-4555-bdc5-22815fee1780" providerId="AD" clId="Web-{1F7E0986-8E75-4893-974D-D2E0633D5AA4}" dt="2021-04-27T14:39:40.070" v="5"/>
          <ac:spMkLst>
            <pc:docMk/>
            <pc:sldMk cId="4070651331" sldId="273"/>
            <ac:spMk id="9" creationId="{3F3A3F54-9C96-4D8A-8BCD-6E2E6479166D}"/>
          </ac:spMkLst>
        </pc:spChg>
        <pc:picChg chg="add del mod">
          <ac:chgData name="Marie Kasemierczak" userId="S::m.kasemierczak@ccenghien.org::8084d559-18a9-4555-bdc5-22815fee1780" providerId="AD" clId="Web-{1F7E0986-8E75-4893-974D-D2E0633D5AA4}" dt="2021-04-27T14:39:22.288" v="3"/>
          <ac:picMkLst>
            <pc:docMk/>
            <pc:sldMk cId="4070651331" sldId="273"/>
            <ac:picMk id="3" creationId="{115D9369-C76C-45C5-9DB2-5E66FD432129}"/>
          </ac:picMkLst>
        </pc:picChg>
        <pc:picChg chg="add del">
          <ac:chgData name="Marie Kasemierczak" userId="S::m.kasemierczak@ccenghien.org::8084d559-18a9-4555-bdc5-22815fee1780" providerId="AD" clId="Web-{1F7E0986-8E75-4893-974D-D2E0633D5AA4}" dt="2021-04-27T14:39:39.164" v="4"/>
          <ac:picMkLst>
            <pc:docMk/>
            <pc:sldMk cId="4070651331" sldId="273"/>
            <ac:picMk id="7" creationId="{B960D2F4-4657-4F93-AEBA-7FEC85204644}"/>
          </ac:picMkLst>
        </pc:picChg>
        <pc:picChg chg="add mod ord">
          <ac:chgData name="Marie Kasemierczak" userId="S::m.kasemierczak@ccenghien.org::8084d559-18a9-4555-bdc5-22815fee1780" providerId="AD" clId="Web-{1F7E0986-8E75-4893-974D-D2E0633D5AA4}" dt="2021-04-27T14:39:49.242" v="8" actId="1076"/>
          <ac:picMkLst>
            <pc:docMk/>
            <pc:sldMk cId="4070651331" sldId="273"/>
            <ac:picMk id="10" creationId="{315A6EF5-12BF-4FD9-BB3D-46568FDBE3C3}"/>
          </ac:picMkLst>
        </pc:picChg>
      </pc:sldChg>
      <pc:sldChg chg="addSp delSp modSp add replId">
        <pc:chgData name="Marie Kasemierczak" userId="S::m.kasemierczak@ccenghien.org::8084d559-18a9-4555-bdc5-22815fee1780" providerId="AD" clId="Web-{1F7E0986-8E75-4893-974D-D2E0633D5AA4}" dt="2021-04-27T14:55:35.474" v="218" actId="1076"/>
        <pc:sldMkLst>
          <pc:docMk/>
          <pc:sldMk cId="1882113329" sldId="274"/>
        </pc:sldMkLst>
        <pc:spChg chg="mod">
          <ac:chgData name="Marie Kasemierczak" userId="S::m.kasemierczak@ccenghien.org::8084d559-18a9-4555-bdc5-22815fee1780" providerId="AD" clId="Web-{1F7E0986-8E75-4893-974D-D2E0633D5AA4}" dt="2021-04-27T14:42:45.182" v="76" actId="20577"/>
          <ac:spMkLst>
            <pc:docMk/>
            <pc:sldMk cId="1882113329" sldId="274"/>
            <ac:spMk id="2" creationId="{05D47575-5B77-4235-95B9-C4EB300534B4}"/>
          </ac:spMkLst>
        </pc:spChg>
        <pc:spChg chg="add del mod">
          <ac:chgData name="Marie Kasemierczak" userId="S::m.kasemierczak@ccenghien.org::8084d559-18a9-4555-bdc5-22815fee1780" providerId="AD" clId="Web-{1F7E0986-8E75-4893-974D-D2E0633D5AA4}" dt="2021-04-27T14:43:49.308" v="78"/>
          <ac:spMkLst>
            <pc:docMk/>
            <pc:sldMk cId="1882113329" sldId="274"/>
            <ac:spMk id="4" creationId="{4102527C-C1A1-4A15-BFBB-F9EEB4FA6065}"/>
          </ac:spMkLst>
        </pc:spChg>
        <pc:spChg chg="mod">
          <ac:chgData name="Marie Kasemierczak" userId="S::m.kasemierczak@ccenghien.org::8084d559-18a9-4555-bdc5-22815fee1780" providerId="AD" clId="Web-{1F7E0986-8E75-4893-974D-D2E0633D5AA4}" dt="2021-04-27T14:50:43.220" v="167" actId="20577"/>
          <ac:spMkLst>
            <pc:docMk/>
            <pc:sldMk cId="1882113329" sldId="274"/>
            <ac:spMk id="6" creationId="{AC158909-1831-4146-947B-C8E8B183C048}"/>
          </ac:spMkLst>
        </pc:spChg>
        <pc:spChg chg="add mod">
          <ac:chgData name="Marie Kasemierczak" userId="S::m.kasemierczak@ccenghien.org::8084d559-18a9-4555-bdc5-22815fee1780" providerId="AD" clId="Web-{1F7E0986-8E75-4893-974D-D2E0633D5AA4}" dt="2021-04-27T14:55:35.474" v="218" actId="1076"/>
          <ac:spMkLst>
            <pc:docMk/>
            <pc:sldMk cId="1882113329" sldId="274"/>
            <ac:spMk id="7" creationId="{865A7D34-5EA1-4CBE-A206-E5F8E5EA69E1}"/>
          </ac:spMkLst>
        </pc:spChg>
        <pc:spChg chg="add del mod">
          <ac:chgData name="Marie Kasemierczak" userId="S::m.kasemierczak@ccenghien.org::8084d559-18a9-4555-bdc5-22815fee1780" providerId="AD" clId="Web-{1F7E0986-8E75-4893-974D-D2E0633D5AA4}" dt="2021-04-27T14:46:45.466" v="130"/>
          <ac:spMkLst>
            <pc:docMk/>
            <pc:sldMk cId="1882113329" sldId="274"/>
            <ac:spMk id="9" creationId="{CD1CB3AA-D2EB-48B5-B92E-06181482BAB8}"/>
          </ac:spMkLst>
        </pc:spChg>
        <pc:spChg chg="add del mod">
          <ac:chgData name="Marie Kasemierczak" userId="S::m.kasemierczak@ccenghien.org::8084d559-18a9-4555-bdc5-22815fee1780" providerId="AD" clId="Web-{1F7E0986-8E75-4893-974D-D2E0633D5AA4}" dt="2021-04-27T14:47:57.452" v="132"/>
          <ac:spMkLst>
            <pc:docMk/>
            <pc:sldMk cId="1882113329" sldId="274"/>
            <ac:spMk id="12" creationId="{C450701C-1CB8-48AB-B29A-974C010A3E62}"/>
          </ac:spMkLst>
        </pc:spChg>
        <pc:picChg chg="add del mod ord">
          <ac:chgData name="Marie Kasemierczak" userId="S::m.kasemierczak@ccenghien.org::8084d559-18a9-4555-bdc5-22815fee1780" providerId="AD" clId="Web-{1F7E0986-8E75-4893-974D-D2E0633D5AA4}" dt="2021-04-27T14:47:56.045" v="131"/>
          <ac:picMkLst>
            <pc:docMk/>
            <pc:sldMk cId="1882113329" sldId="274"/>
            <ac:picMk id="5" creationId="{1636E909-03AC-48BB-9DCD-400BBB15AEC0}"/>
          </ac:picMkLst>
        </pc:picChg>
        <pc:picChg chg="del">
          <ac:chgData name="Marie Kasemierczak" userId="S::m.kasemierczak@ccenghien.org::8084d559-18a9-4555-bdc5-22815fee1780" providerId="AD" clId="Web-{1F7E0986-8E75-4893-974D-D2E0633D5AA4}" dt="2021-04-27T14:43:48.089" v="77"/>
          <ac:picMkLst>
            <pc:docMk/>
            <pc:sldMk cId="1882113329" sldId="274"/>
            <ac:picMk id="10" creationId="{315A6EF5-12BF-4FD9-BB3D-46568FDBE3C3}"/>
          </ac:picMkLst>
        </pc:picChg>
        <pc:picChg chg="add mod ord modCrop">
          <ac:chgData name="Marie Kasemierczak" userId="S::m.kasemierczak@ccenghien.org::8084d559-18a9-4555-bdc5-22815fee1780" providerId="AD" clId="Web-{1F7E0986-8E75-4893-974D-D2E0633D5AA4}" dt="2021-04-27T14:55:22.630" v="216"/>
          <ac:picMkLst>
            <pc:docMk/>
            <pc:sldMk cId="1882113329" sldId="274"/>
            <ac:picMk id="13" creationId="{74CF5CD3-B30B-4B24-AF78-7138CAAE940E}"/>
          </ac:picMkLst>
        </pc:picChg>
      </pc:sldChg>
      <pc:sldChg chg="addSp delSp modSp add ord replId">
        <pc:chgData name="Marie Kasemierczak" userId="S::m.kasemierczak@ccenghien.org::8084d559-18a9-4555-bdc5-22815fee1780" providerId="AD" clId="Web-{1F7E0986-8E75-4893-974D-D2E0633D5AA4}" dt="2021-04-27T14:52:43.128" v="201" actId="20577"/>
        <pc:sldMkLst>
          <pc:docMk/>
          <pc:sldMk cId="1075693802" sldId="275"/>
        </pc:sldMkLst>
        <pc:spChg chg="mod">
          <ac:chgData name="Marie Kasemierczak" userId="S::m.kasemierczak@ccenghien.org::8084d559-18a9-4555-bdc5-22815fee1780" providerId="AD" clId="Web-{1F7E0986-8E75-4893-974D-D2E0633D5AA4}" dt="2021-04-27T14:52:18.221" v="190" actId="20577"/>
          <ac:spMkLst>
            <pc:docMk/>
            <pc:sldMk cId="1075693802" sldId="275"/>
            <ac:spMk id="2" creationId="{05D47575-5B77-4235-95B9-C4EB300534B4}"/>
          </ac:spMkLst>
        </pc:spChg>
        <pc:spChg chg="add del mod">
          <ac:chgData name="Marie Kasemierczak" userId="S::m.kasemierczak@ccenghien.org::8084d559-18a9-4555-bdc5-22815fee1780" providerId="AD" clId="Web-{1F7E0986-8E75-4893-974D-D2E0633D5AA4}" dt="2021-04-27T14:52:26.331" v="194"/>
          <ac:spMkLst>
            <pc:docMk/>
            <pc:sldMk cId="1075693802" sldId="275"/>
            <ac:spMk id="5" creationId="{F66C0E11-6215-4395-B9B2-BB21C7C1D9A6}"/>
          </ac:spMkLst>
        </pc:spChg>
        <pc:spChg chg="mod">
          <ac:chgData name="Marie Kasemierczak" userId="S::m.kasemierczak@ccenghien.org::8084d559-18a9-4555-bdc5-22815fee1780" providerId="AD" clId="Web-{1F7E0986-8E75-4893-974D-D2E0633D5AA4}" dt="2021-04-27T14:52:43.128" v="201" actId="20577"/>
          <ac:spMkLst>
            <pc:docMk/>
            <pc:sldMk cId="1075693802" sldId="275"/>
            <ac:spMk id="6" creationId="{AC158909-1831-4146-947B-C8E8B183C048}"/>
          </ac:spMkLst>
        </pc:spChg>
        <pc:picChg chg="add del mod">
          <ac:chgData name="Marie Kasemierczak" userId="S::m.kasemierczak@ccenghien.org::8084d559-18a9-4555-bdc5-22815fee1780" providerId="AD" clId="Web-{1F7E0986-8E75-4893-974D-D2E0633D5AA4}" dt="2021-04-27T14:52:28.096" v="195"/>
          <ac:picMkLst>
            <pc:docMk/>
            <pc:sldMk cId="1075693802" sldId="275"/>
            <ac:picMk id="3" creationId="{C4DDDABC-BD1A-4999-886B-A572E0800F92}"/>
          </ac:picMkLst>
        </pc:picChg>
        <pc:picChg chg="add mod ord">
          <ac:chgData name="Marie Kasemierczak" userId="S::m.kasemierczak@ccenghien.org::8084d559-18a9-4555-bdc5-22815fee1780" providerId="AD" clId="Web-{1F7E0986-8E75-4893-974D-D2E0633D5AA4}" dt="2021-04-27T14:52:35.049" v="197" actId="1076"/>
          <ac:picMkLst>
            <pc:docMk/>
            <pc:sldMk cId="1075693802" sldId="275"/>
            <ac:picMk id="7" creationId="{C67DAC8A-6219-4706-8D11-0E5ACBE91EB8}"/>
          </ac:picMkLst>
        </pc:picChg>
        <pc:picChg chg="del">
          <ac:chgData name="Marie Kasemierczak" userId="S::m.kasemierczak@ccenghien.org::8084d559-18a9-4555-bdc5-22815fee1780" providerId="AD" clId="Web-{1F7E0986-8E75-4893-974D-D2E0633D5AA4}" dt="2021-04-27T14:52:21.690" v="192"/>
          <ac:picMkLst>
            <pc:docMk/>
            <pc:sldMk cId="1075693802" sldId="275"/>
            <ac:picMk id="10" creationId="{315A6EF5-12BF-4FD9-BB3D-46568FDBE3C3}"/>
          </ac:picMkLst>
        </pc:picChg>
      </pc:sldChg>
      <pc:sldChg chg="addSp delSp modSp add replId">
        <pc:chgData name="Marie Kasemierczak" userId="S::m.kasemierczak@ccenghien.org::8084d559-18a9-4555-bdc5-22815fee1780" providerId="AD" clId="Web-{1F7E0986-8E75-4893-974D-D2E0633D5AA4}" dt="2021-04-27T14:56:36.521" v="225"/>
        <pc:sldMkLst>
          <pc:docMk/>
          <pc:sldMk cId="298238082" sldId="276"/>
        </pc:sldMkLst>
        <pc:spChg chg="mod">
          <ac:chgData name="Marie Kasemierczak" userId="S::m.kasemierczak@ccenghien.org::8084d559-18a9-4555-bdc5-22815fee1780" providerId="AD" clId="Web-{1F7E0986-8E75-4893-974D-D2E0633D5AA4}" dt="2021-04-27T14:56:31.740" v="224" actId="20577"/>
          <ac:spMkLst>
            <pc:docMk/>
            <pc:sldMk cId="298238082" sldId="276"/>
            <ac:spMk id="2" creationId="{05D47575-5B77-4235-95B9-C4EB300534B4}"/>
          </ac:spMkLst>
        </pc:spChg>
        <pc:spChg chg="add mod">
          <ac:chgData name="Marie Kasemierczak" userId="S::m.kasemierczak@ccenghien.org::8084d559-18a9-4555-bdc5-22815fee1780" providerId="AD" clId="Web-{1F7E0986-8E75-4893-974D-D2E0633D5AA4}" dt="2021-04-27T14:56:36.521" v="225"/>
          <ac:spMkLst>
            <pc:docMk/>
            <pc:sldMk cId="298238082" sldId="276"/>
            <ac:spMk id="4" creationId="{74425C82-3555-42E7-BFE7-99556F260485}"/>
          </ac:spMkLst>
        </pc:spChg>
        <pc:picChg chg="del">
          <ac:chgData name="Marie Kasemierczak" userId="S::m.kasemierczak@ccenghien.org::8084d559-18a9-4555-bdc5-22815fee1780" providerId="AD" clId="Web-{1F7E0986-8E75-4893-974D-D2E0633D5AA4}" dt="2021-04-27T14:56:36.521" v="225"/>
          <ac:picMkLst>
            <pc:docMk/>
            <pc:sldMk cId="298238082" sldId="276"/>
            <ac:picMk id="7" creationId="{C67DAC8A-6219-4706-8D11-0E5ACBE91EB8}"/>
          </ac:picMkLst>
        </pc:picChg>
      </pc:sldChg>
    </pc:docChg>
  </pc:docChgLst>
  <pc:docChgLst>
    <pc:chgData name="Christine Ergo" userId="S::ch.ergo@ccenghien.org::4cf33344-030b-4c1d-965e-22a14d862123" providerId="AD" clId="Web-{3BE7E0D6-2197-493E-9AF2-E21E8F3CEEF7}"/>
    <pc:docChg chg="modSld">
      <pc:chgData name="Christine Ergo" userId="S::ch.ergo@ccenghien.org::4cf33344-030b-4c1d-965e-22a14d862123" providerId="AD" clId="Web-{3BE7E0D6-2197-493E-9AF2-E21E8F3CEEF7}" dt="2021-04-29T13:32:40.220" v="4" actId="20577"/>
      <pc:docMkLst>
        <pc:docMk/>
      </pc:docMkLst>
      <pc:sldChg chg="modSp">
        <pc:chgData name="Christine Ergo" userId="S::ch.ergo@ccenghien.org::4cf33344-030b-4c1d-965e-22a14d862123" providerId="AD" clId="Web-{3BE7E0D6-2197-493E-9AF2-E21E8F3CEEF7}" dt="2021-04-29T13:32:06.907" v="1" actId="20577"/>
        <pc:sldMkLst>
          <pc:docMk/>
          <pc:sldMk cId="1190413917" sldId="272"/>
        </pc:sldMkLst>
        <pc:spChg chg="mod">
          <ac:chgData name="Christine Ergo" userId="S::ch.ergo@ccenghien.org::4cf33344-030b-4c1d-965e-22a14d862123" providerId="AD" clId="Web-{3BE7E0D6-2197-493E-9AF2-E21E8F3CEEF7}" dt="2021-04-29T13:32:06.907" v="1" actId="20577"/>
          <ac:spMkLst>
            <pc:docMk/>
            <pc:sldMk cId="1190413917" sldId="272"/>
            <ac:spMk id="2" creationId="{05D47575-5B77-4235-95B9-C4EB300534B4}"/>
          </ac:spMkLst>
        </pc:spChg>
      </pc:sldChg>
      <pc:sldChg chg="modSp">
        <pc:chgData name="Christine Ergo" userId="S::ch.ergo@ccenghien.org::4cf33344-030b-4c1d-965e-22a14d862123" providerId="AD" clId="Web-{3BE7E0D6-2197-493E-9AF2-E21E8F3CEEF7}" dt="2021-04-29T13:32:40.220" v="4" actId="20577"/>
        <pc:sldMkLst>
          <pc:docMk/>
          <pc:sldMk cId="3809709314" sldId="283"/>
        </pc:sldMkLst>
        <pc:spChg chg="mod">
          <ac:chgData name="Christine Ergo" userId="S::ch.ergo@ccenghien.org::4cf33344-030b-4c1d-965e-22a14d862123" providerId="AD" clId="Web-{3BE7E0D6-2197-493E-9AF2-E21E8F3CEEF7}" dt="2021-04-29T13:32:40.220" v="4" actId="20577"/>
          <ac:spMkLst>
            <pc:docMk/>
            <pc:sldMk cId="3809709314" sldId="283"/>
            <ac:spMk id="8" creationId="{C4021F6E-D825-4F0F-B50A-B5A30AA4C00E}"/>
          </ac:spMkLst>
        </pc:spChg>
      </pc:sldChg>
    </pc:docChg>
  </pc:docChgLst>
  <pc:docChgLst>
    <pc:chgData name="Christine Ergo" userId="S::ch.ergo@ccenghien.org::4cf33344-030b-4c1d-965e-22a14d862123" providerId="AD" clId="Web-{91EBE6E8-B12C-9AB8-3A97-F32AFC1FB958}"/>
    <pc:docChg chg="modSld">
      <pc:chgData name="Christine Ergo" userId="S::ch.ergo@ccenghien.org::4cf33344-030b-4c1d-965e-22a14d862123" providerId="AD" clId="Web-{91EBE6E8-B12C-9AB8-3A97-F32AFC1FB958}" dt="2021-05-11T12:07:28.981" v="37" actId="20577"/>
      <pc:docMkLst>
        <pc:docMk/>
      </pc:docMkLst>
      <pc:sldChg chg="modSp">
        <pc:chgData name="Christine Ergo" userId="S::ch.ergo@ccenghien.org::4cf33344-030b-4c1d-965e-22a14d862123" providerId="AD" clId="Web-{91EBE6E8-B12C-9AB8-3A97-F32AFC1FB958}" dt="2021-05-11T12:07:28.981" v="37" actId="20577"/>
        <pc:sldMkLst>
          <pc:docMk/>
          <pc:sldMk cId="3966218491" sldId="285"/>
        </pc:sldMkLst>
        <pc:spChg chg="mod">
          <ac:chgData name="Christine Ergo" userId="S::ch.ergo@ccenghien.org::4cf33344-030b-4c1d-965e-22a14d862123" providerId="AD" clId="Web-{91EBE6E8-B12C-9AB8-3A97-F32AFC1FB958}" dt="2021-05-11T12:01:42.612" v="2" actId="20577"/>
          <ac:spMkLst>
            <pc:docMk/>
            <pc:sldMk cId="3966218491" sldId="285"/>
            <ac:spMk id="2" creationId="{595FFD65-8DC4-4C45-B029-95A03C5874B1}"/>
          </ac:spMkLst>
        </pc:spChg>
        <pc:spChg chg="mod">
          <ac:chgData name="Christine Ergo" userId="S::ch.ergo@ccenghien.org::4cf33344-030b-4c1d-965e-22a14d862123" providerId="AD" clId="Web-{91EBE6E8-B12C-9AB8-3A97-F32AFC1FB958}" dt="2021-05-11T12:07:28.981" v="37" actId="20577"/>
          <ac:spMkLst>
            <pc:docMk/>
            <pc:sldMk cId="3966218491" sldId="285"/>
            <ac:spMk id="3" creationId="{81B67A17-FE93-4710-8424-4A4D23DFF6F9}"/>
          </ac:spMkLst>
        </pc:spChg>
      </pc:sldChg>
      <pc:sldChg chg="modSp">
        <pc:chgData name="Christine Ergo" userId="S::ch.ergo@ccenghien.org::4cf33344-030b-4c1d-965e-22a14d862123" providerId="AD" clId="Web-{91EBE6E8-B12C-9AB8-3A97-F32AFC1FB958}" dt="2021-05-11T12:02:39.051" v="6" actId="20577"/>
        <pc:sldMkLst>
          <pc:docMk/>
          <pc:sldMk cId="3370917974" sldId="288"/>
        </pc:sldMkLst>
        <pc:spChg chg="mod">
          <ac:chgData name="Christine Ergo" userId="S::ch.ergo@ccenghien.org::4cf33344-030b-4c1d-965e-22a14d862123" providerId="AD" clId="Web-{91EBE6E8-B12C-9AB8-3A97-F32AFC1FB958}" dt="2021-05-11T12:02:39.051" v="6" actId="20577"/>
          <ac:spMkLst>
            <pc:docMk/>
            <pc:sldMk cId="3370917974" sldId="288"/>
            <ac:spMk id="7" creationId="{2B19A11A-6616-49ED-88E4-E28E71645FA7}"/>
          </ac:spMkLst>
        </pc:spChg>
      </pc:sldChg>
      <pc:sldChg chg="modSp">
        <pc:chgData name="Christine Ergo" userId="S::ch.ergo@ccenghien.org::4cf33344-030b-4c1d-965e-22a14d862123" providerId="AD" clId="Web-{91EBE6E8-B12C-9AB8-3A97-F32AFC1FB958}" dt="2021-05-11T12:03:12.927" v="9" actId="20577"/>
        <pc:sldMkLst>
          <pc:docMk/>
          <pc:sldMk cId="422481671" sldId="290"/>
        </pc:sldMkLst>
        <pc:spChg chg="mod">
          <ac:chgData name="Christine Ergo" userId="S::ch.ergo@ccenghien.org::4cf33344-030b-4c1d-965e-22a14d862123" providerId="AD" clId="Web-{91EBE6E8-B12C-9AB8-3A97-F32AFC1FB958}" dt="2021-05-11T12:03:12.927" v="9" actId="20577"/>
          <ac:spMkLst>
            <pc:docMk/>
            <pc:sldMk cId="422481671" sldId="290"/>
            <ac:spMk id="6" creationId="{1C756CEB-59AF-4104-86CF-B3D83E526DC8}"/>
          </ac:spMkLst>
        </pc:spChg>
      </pc:sldChg>
      <pc:sldChg chg="modSp">
        <pc:chgData name="Christine Ergo" userId="S::ch.ergo@ccenghien.org::4cf33344-030b-4c1d-965e-22a14d862123" providerId="AD" clId="Web-{91EBE6E8-B12C-9AB8-3A97-F32AFC1FB958}" dt="2021-05-11T12:03:55.397" v="14" actId="20577"/>
        <pc:sldMkLst>
          <pc:docMk/>
          <pc:sldMk cId="2838177196" sldId="291"/>
        </pc:sldMkLst>
        <pc:spChg chg="mod">
          <ac:chgData name="Christine Ergo" userId="S::ch.ergo@ccenghien.org::4cf33344-030b-4c1d-965e-22a14d862123" providerId="AD" clId="Web-{91EBE6E8-B12C-9AB8-3A97-F32AFC1FB958}" dt="2021-05-11T12:03:55.397" v="14" actId="20577"/>
          <ac:spMkLst>
            <pc:docMk/>
            <pc:sldMk cId="2838177196" sldId="291"/>
            <ac:spMk id="6" creationId="{1C756CEB-59AF-4104-86CF-B3D83E526DC8}"/>
          </ac:spMkLst>
        </pc:spChg>
      </pc:sldChg>
      <pc:sldChg chg="modSp">
        <pc:chgData name="Christine Ergo" userId="S::ch.ergo@ccenghien.org::4cf33344-030b-4c1d-965e-22a14d862123" providerId="AD" clId="Web-{91EBE6E8-B12C-9AB8-3A97-F32AFC1FB958}" dt="2021-05-11T12:04:24.804" v="20" actId="20577"/>
        <pc:sldMkLst>
          <pc:docMk/>
          <pc:sldMk cId="4258932527" sldId="292"/>
        </pc:sldMkLst>
        <pc:spChg chg="mod">
          <ac:chgData name="Christine Ergo" userId="S::ch.ergo@ccenghien.org::4cf33344-030b-4c1d-965e-22a14d862123" providerId="AD" clId="Web-{91EBE6E8-B12C-9AB8-3A97-F32AFC1FB958}" dt="2021-05-11T12:04:09.897" v="17" actId="20577"/>
          <ac:spMkLst>
            <pc:docMk/>
            <pc:sldMk cId="4258932527" sldId="292"/>
            <ac:spMk id="4" creationId="{E8B18C91-5EF1-499F-9E1B-0747139EECF5}"/>
          </ac:spMkLst>
        </pc:spChg>
        <pc:spChg chg="mod">
          <ac:chgData name="Christine Ergo" userId="S::ch.ergo@ccenghien.org::4cf33344-030b-4c1d-965e-22a14d862123" providerId="AD" clId="Web-{91EBE6E8-B12C-9AB8-3A97-F32AFC1FB958}" dt="2021-05-11T12:04:24.804" v="20" actId="20577"/>
          <ac:spMkLst>
            <pc:docMk/>
            <pc:sldMk cId="4258932527" sldId="292"/>
            <ac:spMk id="6" creationId="{1C756CEB-59AF-4104-86CF-B3D83E526DC8}"/>
          </ac:spMkLst>
        </pc:spChg>
      </pc:sldChg>
      <pc:sldChg chg="modSp">
        <pc:chgData name="Christine Ergo" userId="S::ch.ergo@ccenghien.org::4cf33344-030b-4c1d-965e-22a14d862123" providerId="AD" clId="Web-{91EBE6E8-B12C-9AB8-3A97-F32AFC1FB958}" dt="2021-05-11T12:05:15.149" v="30" actId="20577"/>
        <pc:sldMkLst>
          <pc:docMk/>
          <pc:sldMk cId="1016784487" sldId="294"/>
        </pc:sldMkLst>
        <pc:spChg chg="mod">
          <ac:chgData name="Christine Ergo" userId="S::ch.ergo@ccenghien.org::4cf33344-030b-4c1d-965e-22a14d862123" providerId="AD" clId="Web-{91EBE6E8-B12C-9AB8-3A97-F32AFC1FB958}" dt="2021-05-11T12:05:15.149" v="30" actId="20577"/>
          <ac:spMkLst>
            <pc:docMk/>
            <pc:sldMk cId="1016784487" sldId="294"/>
            <ac:spMk id="6" creationId="{1C756CEB-59AF-4104-86CF-B3D83E526DC8}"/>
          </ac:spMkLst>
        </pc:spChg>
      </pc:sldChg>
      <pc:sldChg chg="modSp">
        <pc:chgData name="Christine Ergo" userId="S::ch.ergo@ccenghien.org::4cf33344-030b-4c1d-965e-22a14d862123" providerId="AD" clId="Web-{91EBE6E8-B12C-9AB8-3A97-F32AFC1FB958}" dt="2021-05-11T12:05:56.978" v="36" actId="20577"/>
        <pc:sldMkLst>
          <pc:docMk/>
          <pc:sldMk cId="1243529436" sldId="296"/>
        </pc:sldMkLst>
        <pc:spChg chg="mod">
          <ac:chgData name="Christine Ergo" userId="S::ch.ergo@ccenghien.org::4cf33344-030b-4c1d-965e-22a14d862123" providerId="AD" clId="Web-{91EBE6E8-B12C-9AB8-3A97-F32AFC1FB958}" dt="2021-05-11T12:05:56.978" v="36"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5F47322B-6A0D-452C-946A-DD4D72943295}"/>
    <pc:docChg chg="modSld">
      <pc:chgData name="Marie Kasemierczak" userId="S::m.kasemierczak@ccenghien.org::8084d559-18a9-4555-bdc5-22815fee1780" providerId="AD" clId="Web-{5F47322B-6A0D-452C-946A-DD4D72943295}" dt="2021-04-29T09:27:07.935" v="133" actId="1076"/>
      <pc:docMkLst>
        <pc:docMk/>
      </pc:docMkLst>
      <pc:sldChg chg="addSp modSp">
        <pc:chgData name="Marie Kasemierczak" userId="S::m.kasemierczak@ccenghien.org::8084d559-18a9-4555-bdc5-22815fee1780" providerId="AD" clId="Web-{5F47322B-6A0D-452C-946A-DD4D72943295}" dt="2021-04-29T09:22:57.991" v="125" actId="1076"/>
        <pc:sldMkLst>
          <pc:docMk/>
          <pc:sldMk cId="2868519573" sldId="260"/>
        </pc:sldMkLst>
        <pc:spChg chg="add mod">
          <ac:chgData name="Marie Kasemierczak" userId="S::m.kasemierczak@ccenghien.org::8084d559-18a9-4555-bdc5-22815fee1780" providerId="AD" clId="Web-{5F47322B-6A0D-452C-946A-DD4D72943295}" dt="2021-04-29T09:22:57.991" v="125" actId="1076"/>
          <ac:spMkLst>
            <pc:docMk/>
            <pc:sldMk cId="2868519573" sldId="260"/>
            <ac:spMk id="5" creationId="{BBFC225B-4FD2-4354-B0D0-4C93A0786C72}"/>
          </ac:spMkLst>
        </pc:spChg>
        <pc:picChg chg="mod modCrop">
          <ac:chgData name="Marie Kasemierczak" userId="S::m.kasemierczak@ccenghien.org::8084d559-18a9-4555-bdc5-22815fee1780" providerId="AD" clId="Web-{5F47322B-6A0D-452C-946A-DD4D72943295}" dt="2021-04-29T09:21:57.114" v="114"/>
          <ac:picMkLst>
            <pc:docMk/>
            <pc:sldMk cId="2868519573" sldId="260"/>
            <ac:picMk id="3" creationId="{F2080486-4CF1-4070-A391-40E6320C983B}"/>
          </ac:picMkLst>
        </pc:picChg>
      </pc:sldChg>
      <pc:sldChg chg="modSp">
        <pc:chgData name="Marie Kasemierczak" userId="S::m.kasemierczak@ccenghien.org::8084d559-18a9-4555-bdc5-22815fee1780" providerId="AD" clId="Web-{5F47322B-6A0D-452C-946A-DD4D72943295}" dt="2021-04-29T09:26:20.824" v="129" actId="1076"/>
        <pc:sldMkLst>
          <pc:docMk/>
          <pc:sldMk cId="4249133626" sldId="265"/>
        </pc:sldMkLst>
        <pc:picChg chg="mod modCrop">
          <ac:chgData name="Marie Kasemierczak" userId="S::m.kasemierczak@ccenghien.org::8084d559-18a9-4555-bdc5-22815fee1780" providerId="AD" clId="Web-{5F47322B-6A0D-452C-946A-DD4D72943295}" dt="2021-04-29T09:26:20.824" v="129" actId="1076"/>
          <ac:picMkLst>
            <pc:docMk/>
            <pc:sldMk cId="4249133626" sldId="265"/>
            <ac:picMk id="3" creationId="{219DB594-351C-4078-9FF9-100196373A6C}"/>
          </ac:picMkLst>
        </pc:picChg>
      </pc:sldChg>
      <pc:sldChg chg="modSp">
        <pc:chgData name="Marie Kasemierczak" userId="S::m.kasemierczak@ccenghien.org::8084d559-18a9-4555-bdc5-22815fee1780" providerId="AD" clId="Web-{5F47322B-6A0D-452C-946A-DD4D72943295}" dt="2021-04-29T09:13:30.805" v="28" actId="1076"/>
        <pc:sldMkLst>
          <pc:docMk/>
          <pc:sldMk cId="2890424494" sldId="266"/>
        </pc:sldMkLst>
        <pc:spChg chg="mod">
          <ac:chgData name="Marie Kasemierczak" userId="S::m.kasemierczak@ccenghien.org::8084d559-18a9-4555-bdc5-22815fee1780" providerId="AD" clId="Web-{5F47322B-6A0D-452C-946A-DD4D72943295}" dt="2021-04-29T09:13:30.805" v="28" actId="1076"/>
          <ac:spMkLst>
            <pc:docMk/>
            <pc:sldMk cId="2890424494" sldId="266"/>
            <ac:spMk id="6" creationId="{AC158909-1831-4146-947B-C8E8B183C048}"/>
          </ac:spMkLst>
        </pc:spChg>
      </pc:sldChg>
      <pc:sldChg chg="modSp">
        <pc:chgData name="Marie Kasemierczak" userId="S::m.kasemierczak@ccenghien.org::8084d559-18a9-4555-bdc5-22815fee1780" providerId="AD" clId="Web-{5F47322B-6A0D-452C-946A-DD4D72943295}" dt="2021-04-29T09:27:07.935" v="133" actId="1076"/>
        <pc:sldMkLst>
          <pc:docMk/>
          <pc:sldMk cId="3342325449" sldId="267"/>
        </pc:sldMkLst>
        <pc:picChg chg="mod modCrop">
          <ac:chgData name="Marie Kasemierczak" userId="S::m.kasemierczak@ccenghien.org::8084d559-18a9-4555-bdc5-22815fee1780" providerId="AD" clId="Web-{5F47322B-6A0D-452C-946A-DD4D72943295}" dt="2021-04-29T09:27:07.935" v="133" actId="1076"/>
          <ac:picMkLst>
            <pc:docMk/>
            <pc:sldMk cId="3342325449" sldId="267"/>
            <ac:picMk id="3" creationId="{31334684-0B32-4BEA-9F4F-189D899681A4}"/>
          </ac:picMkLst>
        </pc:picChg>
      </pc:sldChg>
      <pc:sldChg chg="modSp">
        <pc:chgData name="Marie Kasemierczak" userId="S::m.kasemierczak@ccenghien.org::8084d559-18a9-4555-bdc5-22815fee1780" providerId="AD" clId="Web-{5F47322B-6A0D-452C-946A-DD4D72943295}" dt="2021-04-29T09:19:31.126" v="39"/>
        <pc:sldMkLst>
          <pc:docMk/>
          <pc:sldMk cId="3251825212" sldId="271"/>
        </pc:sldMkLst>
        <pc:picChg chg="mod">
          <ac:chgData name="Marie Kasemierczak" userId="S::m.kasemierczak@ccenghien.org::8084d559-18a9-4555-bdc5-22815fee1780" providerId="AD" clId="Web-{5F47322B-6A0D-452C-946A-DD4D72943295}" dt="2021-04-29T09:19:31.126" v="39"/>
          <ac:picMkLst>
            <pc:docMk/>
            <pc:sldMk cId="3251825212" sldId="271"/>
            <ac:picMk id="3" creationId="{1FA6FF49-B87B-4A2C-9B4E-FB3EDB5DCC2D}"/>
          </ac:picMkLst>
        </pc:picChg>
      </pc:sldChg>
      <pc:sldChg chg="modSp">
        <pc:chgData name="Marie Kasemierczak" userId="S::m.kasemierczak@ccenghien.org::8084d559-18a9-4555-bdc5-22815fee1780" providerId="AD" clId="Web-{5F47322B-6A0D-452C-946A-DD4D72943295}" dt="2021-04-29T09:14:49.338" v="38" actId="1076"/>
        <pc:sldMkLst>
          <pc:docMk/>
          <pc:sldMk cId="1882113329" sldId="274"/>
        </pc:sldMkLst>
        <pc:spChg chg="mod">
          <ac:chgData name="Marie Kasemierczak" userId="S::m.kasemierczak@ccenghien.org::8084d559-18a9-4555-bdc5-22815fee1780" providerId="AD" clId="Web-{5F47322B-6A0D-452C-946A-DD4D72943295}" dt="2021-04-29T09:14:49.338" v="38" actId="1076"/>
          <ac:spMkLst>
            <pc:docMk/>
            <pc:sldMk cId="1882113329" sldId="274"/>
            <ac:spMk id="6" creationId="{AC158909-1831-4146-947B-C8E8B183C048}"/>
          </ac:spMkLst>
        </pc:spChg>
      </pc:sldChg>
      <pc:sldChg chg="modSp">
        <pc:chgData name="Marie Kasemierczak" userId="S::m.kasemierczak@ccenghien.org::8084d559-18a9-4555-bdc5-22815fee1780" providerId="AD" clId="Web-{5F47322B-6A0D-452C-946A-DD4D72943295}" dt="2021-04-29T09:13:54.680" v="32" actId="1076"/>
        <pc:sldMkLst>
          <pc:docMk/>
          <pc:sldMk cId="3918800112" sldId="278"/>
        </pc:sldMkLst>
        <pc:spChg chg="mod">
          <ac:chgData name="Marie Kasemierczak" userId="S::m.kasemierczak@ccenghien.org::8084d559-18a9-4555-bdc5-22815fee1780" providerId="AD" clId="Web-{5F47322B-6A0D-452C-946A-DD4D72943295}" dt="2021-04-29T09:13:54.680" v="32" actId="1076"/>
          <ac:spMkLst>
            <pc:docMk/>
            <pc:sldMk cId="3918800112" sldId="278"/>
            <ac:spMk id="6" creationId="{AC158909-1831-4146-947B-C8E8B183C048}"/>
          </ac:spMkLst>
        </pc:spChg>
      </pc:sldChg>
    </pc:docChg>
  </pc:docChgLst>
  <pc:docChgLst>
    <pc:chgData name="Marie Kasemierczak" userId="S::m.kasemierczak@ccenghien.org::8084d559-18a9-4555-bdc5-22815fee1780" providerId="AD" clId="Web-{99511B06-3C9E-4C61-87FB-A44B80426865}"/>
    <pc:docChg chg="modSld">
      <pc:chgData name="Marie Kasemierczak" userId="S::m.kasemierczak@ccenghien.org::8084d559-18a9-4555-bdc5-22815fee1780" providerId="AD" clId="Web-{99511B06-3C9E-4C61-87FB-A44B80426865}" dt="2021-04-27T12:14:13.143" v="21" actId="20577"/>
      <pc:docMkLst>
        <pc:docMk/>
      </pc:docMkLst>
      <pc:sldChg chg="modSp">
        <pc:chgData name="Marie Kasemierczak" userId="S::m.kasemierczak@ccenghien.org::8084d559-18a9-4555-bdc5-22815fee1780" providerId="AD" clId="Web-{99511B06-3C9E-4C61-87FB-A44B80426865}" dt="2021-04-27T12:14:05.784" v="20" actId="20577"/>
        <pc:sldMkLst>
          <pc:docMk/>
          <pc:sldMk cId="2890424494" sldId="266"/>
        </pc:sldMkLst>
        <pc:spChg chg="mod">
          <ac:chgData name="Marie Kasemierczak" userId="S::m.kasemierczak@ccenghien.org::8084d559-18a9-4555-bdc5-22815fee1780" providerId="AD" clId="Web-{99511B06-3C9E-4C61-87FB-A44B80426865}" dt="2021-04-27T12:14:05.784" v="20" actId="20577"/>
          <ac:spMkLst>
            <pc:docMk/>
            <pc:sldMk cId="2890424494" sldId="266"/>
            <ac:spMk id="2" creationId="{05D47575-5B77-4235-95B9-C4EB300534B4}"/>
          </ac:spMkLst>
        </pc:spChg>
      </pc:sldChg>
      <pc:sldChg chg="addSp delSp modSp">
        <pc:chgData name="Marie Kasemierczak" userId="S::m.kasemierczak@ccenghien.org::8084d559-18a9-4555-bdc5-22815fee1780" providerId="AD" clId="Web-{99511B06-3C9E-4C61-87FB-A44B80426865}" dt="2021-04-27T12:14:13.143" v="21" actId="20577"/>
        <pc:sldMkLst>
          <pc:docMk/>
          <pc:sldMk cId="3342325449" sldId="267"/>
        </pc:sldMkLst>
        <pc:spChg chg="mod">
          <ac:chgData name="Marie Kasemierczak" userId="S::m.kasemierczak@ccenghien.org::8084d559-18a9-4555-bdc5-22815fee1780" providerId="AD" clId="Web-{99511B06-3C9E-4C61-87FB-A44B80426865}" dt="2021-04-27T12:14:13.143" v="21" actId="20577"/>
          <ac:spMkLst>
            <pc:docMk/>
            <pc:sldMk cId="3342325449" sldId="267"/>
            <ac:spMk id="2" creationId="{05D47575-5B77-4235-95B9-C4EB300534B4}"/>
          </ac:spMkLst>
        </pc:spChg>
        <pc:spChg chg="del">
          <ac:chgData name="Marie Kasemierczak" userId="S::m.kasemierczak@ccenghien.org::8084d559-18a9-4555-bdc5-22815fee1780" providerId="AD" clId="Web-{99511B06-3C9E-4C61-87FB-A44B80426865}" dt="2021-04-27T12:12:03.015" v="0"/>
          <ac:spMkLst>
            <pc:docMk/>
            <pc:sldMk cId="3342325449" sldId="267"/>
            <ac:spMk id="4" creationId="{C1A68D7C-A09F-4954-BA1C-2334E2C1C62E}"/>
          </ac:spMkLst>
        </pc:spChg>
        <pc:spChg chg="mod">
          <ac:chgData name="Marie Kasemierczak" userId="S::m.kasemierczak@ccenghien.org::8084d559-18a9-4555-bdc5-22815fee1780" providerId="AD" clId="Web-{99511B06-3C9E-4C61-87FB-A44B80426865}" dt="2021-04-27T12:12:54.969" v="15" actId="20577"/>
          <ac:spMkLst>
            <pc:docMk/>
            <pc:sldMk cId="3342325449" sldId="267"/>
            <ac:spMk id="6" creationId="{AC158909-1831-4146-947B-C8E8B183C048}"/>
          </ac:spMkLst>
        </pc:spChg>
        <pc:picChg chg="add mod ord">
          <ac:chgData name="Marie Kasemierczak" userId="S::m.kasemierczak@ccenghien.org::8084d559-18a9-4555-bdc5-22815fee1780" providerId="AD" clId="Web-{99511B06-3C9E-4C61-87FB-A44B80426865}" dt="2021-04-27T12:12:03.015" v="0"/>
          <ac:picMkLst>
            <pc:docMk/>
            <pc:sldMk cId="3342325449" sldId="267"/>
            <ac:picMk id="3" creationId="{31334684-0B32-4BEA-9F4F-189D899681A4}"/>
          </ac:picMkLst>
        </pc:picChg>
        <pc:picChg chg="del">
          <ac:chgData name="Marie Kasemierczak" userId="S::m.kasemierczak@ccenghien.org::8084d559-18a9-4555-bdc5-22815fee1780" providerId="AD" clId="Web-{99511B06-3C9E-4C61-87FB-A44B80426865}" dt="2021-04-27T12:12:16.734" v="1"/>
          <ac:picMkLst>
            <pc:docMk/>
            <pc:sldMk cId="3342325449" sldId="267"/>
            <ac:picMk id="8" creationId="{72469F64-8AA3-4D11-8B04-838D5A97D38E}"/>
          </ac:picMkLst>
        </pc:picChg>
      </pc:sldChg>
    </pc:docChg>
  </pc:docChgLst>
  <pc:docChgLst>
    <pc:chgData name="Marie Kasemierczak" userId="S::m.kasemierczak@ccenghien.org::8084d559-18a9-4555-bdc5-22815fee1780" providerId="AD" clId="Web-{A7738266-B809-4036-9C76-0E44318F5A08}"/>
    <pc:docChg chg="addSld modSld">
      <pc:chgData name="Marie Kasemierczak" userId="S::m.kasemierczak@ccenghien.org::8084d559-18a9-4555-bdc5-22815fee1780" providerId="AD" clId="Web-{A7738266-B809-4036-9C76-0E44318F5A08}" dt="2021-04-27T10:09:25.525" v="7" actId="20577"/>
      <pc:docMkLst>
        <pc:docMk/>
      </pc:docMkLst>
      <pc:sldChg chg="modSp">
        <pc:chgData name="Marie Kasemierczak" userId="S::m.kasemierczak@ccenghien.org::8084d559-18a9-4555-bdc5-22815fee1780" providerId="AD" clId="Web-{A7738266-B809-4036-9C76-0E44318F5A08}" dt="2021-04-27T10:07:45.523" v="2" actId="20577"/>
        <pc:sldMkLst>
          <pc:docMk/>
          <pc:sldMk cId="3193356051" sldId="258"/>
        </pc:sldMkLst>
        <pc:spChg chg="mod">
          <ac:chgData name="Marie Kasemierczak" userId="S::m.kasemierczak@ccenghien.org::8084d559-18a9-4555-bdc5-22815fee1780" providerId="AD" clId="Web-{A7738266-B809-4036-9C76-0E44318F5A08}" dt="2021-04-27T10:07:45.523" v="2" actId="20577"/>
          <ac:spMkLst>
            <pc:docMk/>
            <pc:sldMk cId="3193356051" sldId="258"/>
            <ac:spMk id="2" creationId="{BC954403-EE28-4B9B-AAF3-78FEB5E1A41B}"/>
          </ac:spMkLst>
        </pc:spChg>
        <pc:picChg chg="mod">
          <ac:chgData name="Marie Kasemierczak" userId="S::m.kasemierczak@ccenghien.org::8084d559-18a9-4555-bdc5-22815fee1780" providerId="AD" clId="Web-{A7738266-B809-4036-9C76-0E44318F5A08}" dt="2021-04-27T10:07:36.008" v="1" actId="1076"/>
          <ac:picMkLst>
            <pc:docMk/>
            <pc:sldMk cId="3193356051" sldId="258"/>
            <ac:picMk id="4" creationId="{DD375F9C-DDE9-4A41-97AA-1600AE9F525B}"/>
          </ac:picMkLst>
        </pc:picChg>
      </pc:sldChg>
      <pc:sldChg chg="modSp new">
        <pc:chgData name="Marie Kasemierczak" userId="S::m.kasemierczak@ccenghien.org::8084d559-18a9-4555-bdc5-22815fee1780" providerId="AD" clId="Web-{A7738266-B809-4036-9C76-0E44318F5A08}" dt="2021-04-27T10:09:25.525" v="7" actId="20577"/>
        <pc:sldMkLst>
          <pc:docMk/>
          <pc:sldMk cId="1724561366" sldId="259"/>
        </pc:sldMkLst>
        <pc:spChg chg="mod">
          <ac:chgData name="Marie Kasemierczak" userId="S::m.kasemierczak@ccenghien.org::8084d559-18a9-4555-bdc5-22815fee1780" providerId="AD" clId="Web-{A7738266-B809-4036-9C76-0E44318F5A08}" dt="2021-04-27T10:09:25.525" v="7" actId="20577"/>
          <ac:spMkLst>
            <pc:docMk/>
            <pc:sldMk cId="1724561366" sldId="259"/>
            <ac:spMk id="2" creationId="{33EAC271-C3F7-4697-AAB0-202C87F0819B}"/>
          </ac:spMkLst>
        </pc:spChg>
      </pc:sldChg>
    </pc:docChg>
  </pc:docChgLst>
  <pc:docChgLst>
    <pc:chgData name="Marie Kasemierczak" userId="S::m.kasemierczak@ccenghien.org::8084d559-18a9-4555-bdc5-22815fee1780" providerId="AD" clId="Web-{FA6511E6-0AAA-461F-9624-0E09731358D5}"/>
    <pc:docChg chg="addSld modSld">
      <pc:chgData name="Marie Kasemierczak" userId="S::m.kasemierczak@ccenghien.org::8084d559-18a9-4555-bdc5-22815fee1780" providerId="AD" clId="Web-{FA6511E6-0AAA-461F-9624-0E09731358D5}" dt="2021-04-27T11:56:24.205" v="34" actId="20577"/>
      <pc:docMkLst>
        <pc:docMk/>
      </pc:docMkLst>
      <pc:sldChg chg="addSp delSp modSp">
        <pc:chgData name="Marie Kasemierczak" userId="S::m.kasemierczak@ccenghien.org::8084d559-18a9-4555-bdc5-22815fee1780" providerId="AD" clId="Web-{FA6511E6-0AAA-461F-9624-0E09731358D5}" dt="2021-04-27T11:51:56.136" v="4" actId="1076"/>
        <pc:sldMkLst>
          <pc:docMk/>
          <pc:sldMk cId="4249133626" sldId="265"/>
        </pc:sldMkLst>
        <pc:spChg chg="del">
          <ac:chgData name="Marie Kasemierczak" userId="S::m.kasemierczak@ccenghien.org::8084d559-18a9-4555-bdc5-22815fee1780" providerId="AD" clId="Web-{FA6511E6-0AAA-461F-9624-0E09731358D5}" dt="2021-04-27T11:51:12.088" v="0"/>
          <ac:spMkLst>
            <pc:docMk/>
            <pc:sldMk cId="4249133626" sldId="265"/>
            <ac:spMk id="4" creationId="{35E40255-5983-4884-AE96-FD9FCF1AA648}"/>
          </ac:spMkLst>
        </pc:spChg>
        <pc:spChg chg="mod">
          <ac:chgData name="Marie Kasemierczak" userId="S::m.kasemierczak@ccenghien.org::8084d559-18a9-4555-bdc5-22815fee1780" providerId="AD" clId="Web-{FA6511E6-0AAA-461F-9624-0E09731358D5}" dt="2021-04-27T11:51:56.136" v="4" actId="1076"/>
          <ac:spMkLst>
            <pc:docMk/>
            <pc:sldMk cId="4249133626" sldId="265"/>
            <ac:spMk id="6" creationId="{AC158909-1831-4146-947B-C8E8B183C048}"/>
          </ac:spMkLst>
        </pc:spChg>
        <pc:picChg chg="add mod ord">
          <ac:chgData name="Marie Kasemierczak" userId="S::m.kasemierczak@ccenghien.org::8084d559-18a9-4555-bdc5-22815fee1780" providerId="AD" clId="Web-{FA6511E6-0AAA-461F-9624-0E09731358D5}" dt="2021-04-27T11:51:20.448" v="2" actId="1076"/>
          <ac:picMkLst>
            <pc:docMk/>
            <pc:sldMk cId="4249133626" sldId="265"/>
            <ac:picMk id="3" creationId="{219DB594-351C-4078-9FF9-100196373A6C}"/>
          </ac:picMkLst>
        </pc:picChg>
      </pc:sldChg>
      <pc:sldChg chg="addSp delSp modSp add replId">
        <pc:chgData name="Marie Kasemierczak" userId="S::m.kasemierczak@ccenghien.org::8084d559-18a9-4555-bdc5-22815fee1780" providerId="AD" clId="Web-{FA6511E6-0AAA-461F-9624-0E09731358D5}" dt="2021-04-27T11:56:07.267" v="31" actId="1076"/>
        <pc:sldMkLst>
          <pc:docMk/>
          <pc:sldMk cId="2890424494" sldId="266"/>
        </pc:sldMkLst>
        <pc:spChg chg="mod">
          <ac:chgData name="Marie Kasemierczak" userId="S::m.kasemierczak@ccenghien.org::8084d559-18a9-4555-bdc5-22815fee1780" providerId="AD" clId="Web-{FA6511E6-0AAA-461F-9624-0E09731358D5}" dt="2021-04-27T11:55:59.611" v="29" actId="20577"/>
          <ac:spMkLst>
            <pc:docMk/>
            <pc:sldMk cId="2890424494" sldId="266"/>
            <ac:spMk id="2" creationId="{05D47575-5B77-4235-95B9-C4EB300534B4}"/>
          </ac:spMkLst>
        </pc:spChg>
        <pc:spChg chg="add del mod">
          <ac:chgData name="Marie Kasemierczak" userId="S::m.kasemierczak@ccenghien.org::8084d559-18a9-4555-bdc5-22815fee1780" providerId="AD" clId="Web-{FA6511E6-0AAA-461F-9624-0E09731358D5}" dt="2021-04-27T11:53:13.216" v="7"/>
          <ac:spMkLst>
            <pc:docMk/>
            <pc:sldMk cId="2890424494" sldId="266"/>
            <ac:spMk id="5" creationId="{F5AB7994-A5AE-4359-B2B2-690B80CBCD01}"/>
          </ac:spMkLst>
        </pc:spChg>
        <pc:spChg chg="mod">
          <ac:chgData name="Marie Kasemierczak" userId="S::m.kasemierczak@ccenghien.org::8084d559-18a9-4555-bdc5-22815fee1780" providerId="AD" clId="Web-{FA6511E6-0AAA-461F-9624-0E09731358D5}" dt="2021-04-27T11:54:49.062" v="24" actId="1076"/>
          <ac:spMkLst>
            <pc:docMk/>
            <pc:sldMk cId="2890424494" sldId="266"/>
            <ac:spMk id="6" creationId="{AC158909-1831-4146-947B-C8E8B183C048}"/>
          </ac:spMkLst>
        </pc:spChg>
        <pc:picChg chg="del">
          <ac:chgData name="Marie Kasemierczak" userId="S::m.kasemierczak@ccenghien.org::8084d559-18a9-4555-bdc5-22815fee1780" providerId="AD" clId="Web-{FA6511E6-0AAA-461F-9624-0E09731358D5}" dt="2021-04-27T11:53:10.638" v="6"/>
          <ac:picMkLst>
            <pc:docMk/>
            <pc:sldMk cId="2890424494" sldId="266"/>
            <ac:picMk id="3" creationId="{219DB594-351C-4078-9FF9-100196373A6C}"/>
          </ac:picMkLst>
        </pc:picChg>
        <pc:picChg chg="add mod ord modCrop">
          <ac:chgData name="Marie Kasemierczak" userId="S::m.kasemierczak@ccenghien.org::8084d559-18a9-4555-bdc5-22815fee1780" providerId="AD" clId="Web-{FA6511E6-0AAA-461F-9624-0E09731358D5}" dt="2021-04-27T11:56:07.252" v="30" actId="1076"/>
          <ac:picMkLst>
            <pc:docMk/>
            <pc:sldMk cId="2890424494" sldId="266"/>
            <ac:picMk id="7" creationId="{6916EAFF-CB09-4572-A794-F5454399765C}"/>
          </ac:picMkLst>
        </pc:picChg>
        <pc:picChg chg="add mod modCrop">
          <ac:chgData name="Marie Kasemierczak" userId="S::m.kasemierczak@ccenghien.org::8084d559-18a9-4555-bdc5-22815fee1780" providerId="AD" clId="Web-{FA6511E6-0AAA-461F-9624-0E09731358D5}" dt="2021-04-27T11:56:07.267" v="31" actId="1076"/>
          <ac:picMkLst>
            <pc:docMk/>
            <pc:sldMk cId="2890424494" sldId="266"/>
            <ac:picMk id="8" creationId="{72469F64-8AA3-4D11-8B04-838D5A97D38E}"/>
          </ac:picMkLst>
        </pc:picChg>
      </pc:sldChg>
      <pc:sldChg chg="addSp delSp modSp add replId">
        <pc:chgData name="Marie Kasemierczak" userId="S::m.kasemierczak@ccenghien.org::8084d559-18a9-4555-bdc5-22815fee1780" providerId="AD" clId="Web-{FA6511E6-0AAA-461F-9624-0E09731358D5}" dt="2021-04-27T11:56:24.205" v="34" actId="20577"/>
        <pc:sldMkLst>
          <pc:docMk/>
          <pc:sldMk cId="3342325449" sldId="267"/>
        </pc:sldMkLst>
        <pc:spChg chg="add mod">
          <ac:chgData name="Marie Kasemierczak" userId="S::m.kasemierczak@ccenghien.org::8084d559-18a9-4555-bdc5-22815fee1780" providerId="AD" clId="Web-{FA6511E6-0AAA-461F-9624-0E09731358D5}" dt="2021-04-27T11:56:24.205" v="34" actId="20577"/>
          <ac:spMkLst>
            <pc:docMk/>
            <pc:sldMk cId="3342325449" sldId="267"/>
            <ac:spMk id="4" creationId="{C1A68D7C-A09F-4954-BA1C-2334E2C1C62E}"/>
          </ac:spMkLst>
        </pc:spChg>
        <pc:picChg chg="del">
          <ac:chgData name="Marie Kasemierczak" userId="S::m.kasemierczak@ccenghien.org::8084d559-18a9-4555-bdc5-22815fee1780" providerId="AD" clId="Web-{FA6511E6-0AAA-461F-9624-0E09731358D5}" dt="2021-04-27T11:56:21.533" v="33"/>
          <ac:picMkLst>
            <pc:docMk/>
            <pc:sldMk cId="3342325449" sldId="267"/>
            <ac:picMk id="7" creationId="{6916EAFF-CB09-4572-A794-F5454399765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Thursday, May 20,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66132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Thursday, May 20,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0811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Thursday, May 20,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04525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Thursday, May 20,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41131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Thursday, May 20,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84577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Thursday, May 20,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68276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Thursday, May 20,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68715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Thursday, May 20,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94805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Thursday, May 20,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63985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Thursday, May 20,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70686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Thursday, May 20,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7240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Thursday, May 20, 2021</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a:t>
            </a:fld>
            <a:endParaRPr lang="en-US"/>
          </a:p>
        </p:txBody>
      </p:sp>
    </p:spTree>
    <p:extLst>
      <p:ext uri="{BB962C8B-B14F-4D97-AF65-F5344CB8AC3E}">
        <p14:creationId xmlns:p14="http://schemas.microsoft.com/office/powerpoint/2010/main" val="420611041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FF88DA-F544-48DC-A77D-355F13419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07BD9A-E504-4910-8840-8CD67578C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796E5A-5224-4D7A-AE21-974F820D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9626" y="0"/>
            <a:ext cx="11382374" cy="6858000"/>
          </a:xfrm>
          <a:custGeom>
            <a:avLst/>
            <a:gdLst>
              <a:gd name="connsiteX0" fmla="*/ 7488223 w 11382374"/>
              <a:gd name="connsiteY0" fmla="*/ 5362710 h 6858000"/>
              <a:gd name="connsiteX1" fmla="*/ 7660754 w 11382374"/>
              <a:gd name="connsiteY1" fmla="*/ 5395635 h 6858000"/>
              <a:gd name="connsiteX2" fmla="*/ 7791274 w 11382374"/>
              <a:gd name="connsiteY2" fmla="*/ 5499694 h 6858000"/>
              <a:gd name="connsiteX3" fmla="*/ 7895690 w 11382374"/>
              <a:gd name="connsiteY3" fmla="*/ 5707813 h 6858000"/>
              <a:gd name="connsiteX4" fmla="*/ 8026210 w 11382374"/>
              <a:gd name="connsiteY4" fmla="*/ 6540288 h 6858000"/>
              <a:gd name="connsiteX5" fmla="*/ 8000106 w 11382374"/>
              <a:gd name="connsiteY5" fmla="*/ 6852467 h 6858000"/>
              <a:gd name="connsiteX6" fmla="*/ 7997209 w 11382374"/>
              <a:gd name="connsiteY6" fmla="*/ 6858000 h 6858000"/>
              <a:gd name="connsiteX7" fmla="*/ 7284161 w 11382374"/>
              <a:gd name="connsiteY7" fmla="*/ 6858000 h 6858000"/>
              <a:gd name="connsiteX8" fmla="*/ 7261037 w 11382374"/>
              <a:gd name="connsiteY8" fmla="*/ 6815477 h 6858000"/>
              <a:gd name="connsiteX9" fmla="*/ 7216986 w 11382374"/>
              <a:gd name="connsiteY9" fmla="*/ 6592318 h 6858000"/>
              <a:gd name="connsiteX10" fmla="*/ 7190882 w 11382374"/>
              <a:gd name="connsiteY10" fmla="*/ 6306155 h 6858000"/>
              <a:gd name="connsiteX11" fmla="*/ 7112570 w 11382374"/>
              <a:gd name="connsiteY11" fmla="*/ 5915932 h 6858000"/>
              <a:gd name="connsiteX12" fmla="*/ 7086466 w 11382374"/>
              <a:gd name="connsiteY12" fmla="*/ 5577739 h 6858000"/>
              <a:gd name="connsiteX13" fmla="*/ 7399714 w 11382374"/>
              <a:gd name="connsiteY13" fmla="*/ 5369620 h 6858000"/>
              <a:gd name="connsiteX14" fmla="*/ 7488223 w 11382374"/>
              <a:gd name="connsiteY14" fmla="*/ 5362710 h 6858000"/>
              <a:gd name="connsiteX15" fmla="*/ 4656642 w 11382374"/>
              <a:gd name="connsiteY15" fmla="*/ 5350109 h 6858000"/>
              <a:gd name="connsiteX16" fmla="*/ 4832285 w 11382374"/>
              <a:gd name="connsiteY16" fmla="*/ 5369620 h 6858000"/>
              <a:gd name="connsiteX17" fmla="*/ 5092495 w 11382374"/>
              <a:gd name="connsiteY17" fmla="*/ 5525709 h 6858000"/>
              <a:gd name="connsiteX18" fmla="*/ 5040453 w 11382374"/>
              <a:gd name="connsiteY18" fmla="*/ 6566303 h 6858000"/>
              <a:gd name="connsiteX19" fmla="*/ 4996086 w 11382374"/>
              <a:gd name="connsiteY19" fmla="*/ 6815071 h 6858000"/>
              <a:gd name="connsiteX20" fmla="*/ 4979880 w 11382374"/>
              <a:gd name="connsiteY20" fmla="*/ 6858000 h 6858000"/>
              <a:gd name="connsiteX21" fmla="*/ 4220086 w 11382374"/>
              <a:gd name="connsiteY21" fmla="*/ 6858000 h 6858000"/>
              <a:gd name="connsiteX22" fmla="*/ 4215097 w 11382374"/>
              <a:gd name="connsiteY22" fmla="*/ 6841085 h 6858000"/>
              <a:gd name="connsiteX23" fmla="*/ 4207778 w 11382374"/>
              <a:gd name="connsiteY23" fmla="*/ 6592318 h 6858000"/>
              <a:gd name="connsiteX24" fmla="*/ 4259820 w 11382374"/>
              <a:gd name="connsiteY24" fmla="*/ 6072021 h 6858000"/>
              <a:gd name="connsiteX25" fmla="*/ 4285842 w 11382374"/>
              <a:gd name="connsiteY25" fmla="*/ 5837887 h 6858000"/>
              <a:gd name="connsiteX26" fmla="*/ 4311863 w 11382374"/>
              <a:gd name="connsiteY26" fmla="*/ 5655783 h 6858000"/>
              <a:gd name="connsiteX27" fmla="*/ 4520031 w 11382374"/>
              <a:gd name="connsiteY27" fmla="*/ 5369620 h 6858000"/>
              <a:gd name="connsiteX28" fmla="*/ 4656642 w 11382374"/>
              <a:gd name="connsiteY28" fmla="*/ 5350109 h 6858000"/>
              <a:gd name="connsiteX29" fmla="*/ 9692662 w 11382374"/>
              <a:gd name="connsiteY29" fmla="*/ 4481788 h 6858000"/>
              <a:gd name="connsiteX30" fmla="*/ 9928184 w 11382374"/>
              <a:gd name="connsiteY30" fmla="*/ 4560075 h 6858000"/>
              <a:gd name="connsiteX31" fmla="*/ 10137538 w 11382374"/>
              <a:gd name="connsiteY31" fmla="*/ 4768841 h 6858000"/>
              <a:gd name="connsiteX32" fmla="*/ 10320722 w 11382374"/>
              <a:gd name="connsiteY32" fmla="*/ 5003703 h 6858000"/>
              <a:gd name="connsiteX33" fmla="*/ 10582413 w 11382374"/>
              <a:gd name="connsiteY33" fmla="*/ 5290756 h 6858000"/>
              <a:gd name="connsiteX34" fmla="*/ 10765597 w 11382374"/>
              <a:gd name="connsiteY34" fmla="*/ 5603905 h 6858000"/>
              <a:gd name="connsiteX35" fmla="*/ 10608582 w 11382374"/>
              <a:gd name="connsiteY35" fmla="*/ 5917053 h 6858000"/>
              <a:gd name="connsiteX36" fmla="*/ 10320722 w 11382374"/>
              <a:gd name="connsiteY36" fmla="*/ 6021436 h 6858000"/>
              <a:gd name="connsiteX37" fmla="*/ 10189876 w 11382374"/>
              <a:gd name="connsiteY37" fmla="*/ 5995340 h 6858000"/>
              <a:gd name="connsiteX38" fmla="*/ 10006692 w 11382374"/>
              <a:gd name="connsiteY38" fmla="*/ 5864862 h 6858000"/>
              <a:gd name="connsiteX39" fmla="*/ 9457140 w 11382374"/>
              <a:gd name="connsiteY39" fmla="*/ 5186373 h 6858000"/>
              <a:gd name="connsiteX40" fmla="*/ 9326294 w 11382374"/>
              <a:gd name="connsiteY40" fmla="*/ 4925416 h 6858000"/>
              <a:gd name="connsiteX41" fmla="*/ 9352463 w 11382374"/>
              <a:gd name="connsiteY41" fmla="*/ 4768841 h 6858000"/>
              <a:gd name="connsiteX42" fmla="*/ 9430971 w 11382374"/>
              <a:gd name="connsiteY42" fmla="*/ 4638363 h 6858000"/>
              <a:gd name="connsiteX43" fmla="*/ 9509478 w 11382374"/>
              <a:gd name="connsiteY43" fmla="*/ 4586171 h 6858000"/>
              <a:gd name="connsiteX44" fmla="*/ 9692662 w 11382374"/>
              <a:gd name="connsiteY44" fmla="*/ 4481788 h 6858000"/>
              <a:gd name="connsiteX45" fmla="*/ 2119526 w 11382374"/>
              <a:gd name="connsiteY45" fmla="*/ 4452741 h 6858000"/>
              <a:gd name="connsiteX46" fmla="*/ 2407387 w 11382374"/>
              <a:gd name="connsiteY46" fmla="*/ 4583154 h 6858000"/>
              <a:gd name="connsiteX47" fmla="*/ 2538232 w 11382374"/>
              <a:gd name="connsiteY47" fmla="*/ 4843979 h 6858000"/>
              <a:gd name="connsiteX48" fmla="*/ 2433556 w 11382374"/>
              <a:gd name="connsiteY48" fmla="*/ 5156969 h 6858000"/>
              <a:gd name="connsiteX49" fmla="*/ 1857834 w 11382374"/>
              <a:gd name="connsiteY49" fmla="*/ 5835114 h 6858000"/>
              <a:gd name="connsiteX50" fmla="*/ 1255944 w 11382374"/>
              <a:gd name="connsiteY50" fmla="*/ 5887279 h 6858000"/>
              <a:gd name="connsiteX51" fmla="*/ 1098929 w 11382374"/>
              <a:gd name="connsiteY51" fmla="*/ 5652536 h 6858000"/>
              <a:gd name="connsiteX52" fmla="*/ 1203606 w 11382374"/>
              <a:gd name="connsiteY52" fmla="*/ 5365629 h 6858000"/>
              <a:gd name="connsiteX53" fmla="*/ 1386790 w 11382374"/>
              <a:gd name="connsiteY53" fmla="*/ 5078721 h 6858000"/>
              <a:gd name="connsiteX54" fmla="*/ 1753158 w 11382374"/>
              <a:gd name="connsiteY54" fmla="*/ 4661401 h 6858000"/>
              <a:gd name="connsiteX55" fmla="*/ 1805496 w 11382374"/>
              <a:gd name="connsiteY55" fmla="*/ 4609236 h 6858000"/>
              <a:gd name="connsiteX56" fmla="*/ 2119526 w 11382374"/>
              <a:gd name="connsiteY56" fmla="*/ 4452741 h 6858000"/>
              <a:gd name="connsiteX57" fmla="*/ 469454 w 11382374"/>
              <a:gd name="connsiteY57" fmla="*/ 2399882 h 6858000"/>
              <a:gd name="connsiteX58" fmla="*/ 1408362 w 11382374"/>
              <a:gd name="connsiteY58" fmla="*/ 2425998 h 6858000"/>
              <a:gd name="connsiteX59" fmla="*/ 1669169 w 11382374"/>
              <a:gd name="connsiteY59" fmla="*/ 2556576 h 6858000"/>
              <a:gd name="connsiteX60" fmla="*/ 1721331 w 11382374"/>
              <a:gd name="connsiteY60" fmla="*/ 2869964 h 6858000"/>
              <a:gd name="connsiteX61" fmla="*/ 1617008 w 11382374"/>
              <a:gd name="connsiteY61" fmla="*/ 3157235 h 6858000"/>
              <a:gd name="connsiteX62" fmla="*/ 1356200 w 11382374"/>
              <a:gd name="connsiteY62" fmla="*/ 3261698 h 6858000"/>
              <a:gd name="connsiteX63" fmla="*/ 469454 w 11382374"/>
              <a:gd name="connsiteY63" fmla="*/ 3235582 h 6858000"/>
              <a:gd name="connsiteX64" fmla="*/ 417292 w 11382374"/>
              <a:gd name="connsiteY64" fmla="*/ 3235582 h 6858000"/>
              <a:gd name="connsiteX65" fmla="*/ 104323 w 11382374"/>
              <a:gd name="connsiteY65" fmla="*/ 3105004 h 6858000"/>
              <a:gd name="connsiteX66" fmla="*/ 0 w 11382374"/>
              <a:gd name="connsiteY66" fmla="*/ 2869964 h 6858000"/>
              <a:gd name="connsiteX67" fmla="*/ 104323 w 11382374"/>
              <a:gd name="connsiteY67" fmla="*/ 2504345 h 6858000"/>
              <a:gd name="connsiteX68" fmla="*/ 469454 w 11382374"/>
              <a:gd name="connsiteY68" fmla="*/ 2399882 h 6858000"/>
              <a:gd name="connsiteX69" fmla="*/ 11342469 w 11382374"/>
              <a:gd name="connsiteY69" fmla="*/ 2399881 h 6858000"/>
              <a:gd name="connsiteX70" fmla="*/ 11382374 w 11382374"/>
              <a:gd name="connsiteY70" fmla="*/ 2399881 h 6858000"/>
              <a:gd name="connsiteX71" fmla="*/ 11382374 w 11382374"/>
              <a:gd name="connsiteY71" fmla="*/ 3263992 h 6858000"/>
              <a:gd name="connsiteX72" fmla="*/ 11352250 w 11382374"/>
              <a:gd name="connsiteY72" fmla="*/ 3262589 h 6858000"/>
              <a:gd name="connsiteX73" fmla="*/ 11238146 w 11382374"/>
              <a:gd name="connsiteY73" fmla="*/ 3255148 h 6858000"/>
              <a:gd name="connsiteX74" fmla="*/ 10768692 w 11382374"/>
              <a:gd name="connsiteY74" fmla="*/ 3255148 h 6858000"/>
              <a:gd name="connsiteX75" fmla="*/ 10533965 w 11382374"/>
              <a:gd name="connsiteY75" fmla="*/ 3229231 h 6858000"/>
              <a:gd name="connsiteX76" fmla="*/ 10299238 w 11382374"/>
              <a:gd name="connsiteY76" fmla="*/ 3125562 h 6858000"/>
              <a:gd name="connsiteX77" fmla="*/ 10220996 w 11382374"/>
              <a:gd name="connsiteY77" fmla="*/ 2944142 h 6858000"/>
              <a:gd name="connsiteX78" fmla="*/ 10220996 w 11382374"/>
              <a:gd name="connsiteY78" fmla="*/ 2814556 h 6858000"/>
              <a:gd name="connsiteX79" fmla="*/ 10299238 w 11382374"/>
              <a:gd name="connsiteY79" fmla="*/ 2581302 h 6858000"/>
              <a:gd name="connsiteX80" fmla="*/ 10507884 w 11382374"/>
              <a:gd name="connsiteY80" fmla="*/ 2477633 h 6858000"/>
              <a:gd name="connsiteX81" fmla="*/ 10820854 w 11382374"/>
              <a:gd name="connsiteY81" fmla="*/ 2451716 h 6858000"/>
              <a:gd name="connsiteX82" fmla="*/ 11342469 w 11382374"/>
              <a:gd name="connsiteY82" fmla="*/ 2399881 h 6858000"/>
              <a:gd name="connsiteX83" fmla="*/ 9918575 w 11382374"/>
              <a:gd name="connsiteY83" fmla="*/ 0 h 6858000"/>
              <a:gd name="connsiteX84" fmla="*/ 10743186 w 11382374"/>
              <a:gd name="connsiteY84" fmla="*/ 0 h 6858000"/>
              <a:gd name="connsiteX85" fmla="*/ 10752356 w 11382374"/>
              <a:gd name="connsiteY85" fmla="*/ 13166 h 6858000"/>
              <a:gd name="connsiteX86" fmla="*/ 10768671 w 11382374"/>
              <a:gd name="connsiteY86" fmla="*/ 133340 h 6858000"/>
              <a:gd name="connsiteX87" fmla="*/ 10638151 w 11382374"/>
              <a:gd name="connsiteY87" fmla="*/ 445143 h 6858000"/>
              <a:gd name="connsiteX88" fmla="*/ 10063862 w 11382374"/>
              <a:gd name="connsiteY88" fmla="*/ 1094733 h 6858000"/>
              <a:gd name="connsiteX89" fmla="*/ 9750613 w 11382374"/>
              <a:gd name="connsiteY89" fmla="*/ 1250634 h 6858000"/>
              <a:gd name="connsiteX90" fmla="*/ 9437364 w 11382374"/>
              <a:gd name="connsiteY90" fmla="*/ 1120716 h 6858000"/>
              <a:gd name="connsiteX91" fmla="*/ 9306844 w 11382374"/>
              <a:gd name="connsiteY91" fmla="*/ 886864 h 6858000"/>
              <a:gd name="connsiteX92" fmla="*/ 9411260 w 11382374"/>
              <a:gd name="connsiteY92" fmla="*/ 601045 h 6858000"/>
              <a:gd name="connsiteX93" fmla="*/ 9750613 w 11382374"/>
              <a:gd name="connsiteY93" fmla="*/ 185307 h 6858000"/>
              <a:gd name="connsiteX94" fmla="*/ 9887659 w 11382374"/>
              <a:gd name="connsiteY94" fmla="*/ 35902 h 6858000"/>
              <a:gd name="connsiteX95" fmla="*/ 7061905 w 11382374"/>
              <a:gd name="connsiteY95" fmla="*/ 0 h 6858000"/>
              <a:gd name="connsiteX96" fmla="*/ 7888888 w 11382374"/>
              <a:gd name="connsiteY96" fmla="*/ 0 h 6858000"/>
              <a:gd name="connsiteX97" fmla="*/ 7883747 w 11382374"/>
              <a:gd name="connsiteY97" fmla="*/ 27195 h 6858000"/>
              <a:gd name="connsiteX98" fmla="*/ 7864297 w 11382374"/>
              <a:gd name="connsiteY98" fmla="*/ 134735 h 6858000"/>
              <a:gd name="connsiteX99" fmla="*/ 7708697 w 11382374"/>
              <a:gd name="connsiteY99" fmla="*/ 343299 h 6858000"/>
              <a:gd name="connsiteX100" fmla="*/ 7475296 w 11382374"/>
              <a:gd name="connsiteY100" fmla="*/ 395440 h 6858000"/>
              <a:gd name="connsiteX101" fmla="*/ 7267829 w 11382374"/>
              <a:gd name="connsiteY101" fmla="*/ 369370 h 6858000"/>
              <a:gd name="connsiteX102" fmla="*/ 7086296 w 11382374"/>
              <a:gd name="connsiteY102" fmla="*/ 212947 h 6858000"/>
              <a:gd name="connsiteX103" fmla="*/ 7063604 w 11382374"/>
              <a:gd name="connsiteY103" fmla="*/ 59783 h 6858000"/>
              <a:gd name="connsiteX104" fmla="*/ 4436312 w 11382374"/>
              <a:gd name="connsiteY104" fmla="*/ 0 h 6858000"/>
              <a:gd name="connsiteX105" fmla="*/ 5284401 w 11382374"/>
              <a:gd name="connsiteY105" fmla="*/ 0 h 6858000"/>
              <a:gd name="connsiteX106" fmla="*/ 5287671 w 11382374"/>
              <a:gd name="connsiteY106" fmla="*/ 38941 h 6858000"/>
              <a:gd name="connsiteX107" fmla="*/ 5253695 w 11382374"/>
              <a:gd name="connsiteY107" fmla="*/ 266980 h 6858000"/>
              <a:gd name="connsiteX108" fmla="*/ 4467755 w 11382374"/>
              <a:gd name="connsiteY108" fmla="*/ 136439 h 6858000"/>
              <a:gd name="connsiteX109" fmla="*/ 4448108 w 11382374"/>
              <a:gd name="connsiteY109" fmla="*/ 40165 h 6858000"/>
              <a:gd name="connsiteX110" fmla="*/ 1329412 w 11382374"/>
              <a:gd name="connsiteY110" fmla="*/ 0 h 6858000"/>
              <a:gd name="connsiteX111" fmla="*/ 2250935 w 11382374"/>
              <a:gd name="connsiteY111" fmla="*/ 0 h 6858000"/>
              <a:gd name="connsiteX112" fmla="*/ 2264829 w 11382374"/>
              <a:gd name="connsiteY112" fmla="*/ 12434 h 6858000"/>
              <a:gd name="connsiteX113" fmla="*/ 2297116 w 11382374"/>
              <a:gd name="connsiteY113" fmla="*/ 29891 h 6858000"/>
              <a:gd name="connsiteX114" fmla="*/ 2454059 w 11382374"/>
              <a:gd name="connsiteY114" fmla="*/ 211776 h 6858000"/>
              <a:gd name="connsiteX115" fmla="*/ 2715628 w 11382374"/>
              <a:gd name="connsiteY115" fmla="*/ 497595 h 6858000"/>
              <a:gd name="connsiteX116" fmla="*/ 2820255 w 11382374"/>
              <a:gd name="connsiteY116" fmla="*/ 783415 h 6858000"/>
              <a:gd name="connsiteX117" fmla="*/ 2689471 w 11382374"/>
              <a:gd name="connsiteY117" fmla="*/ 1043250 h 6858000"/>
              <a:gd name="connsiteX118" fmla="*/ 2401745 w 11382374"/>
              <a:gd name="connsiteY118" fmla="*/ 1199152 h 6858000"/>
              <a:gd name="connsiteX119" fmla="*/ 2140175 w 11382374"/>
              <a:gd name="connsiteY119" fmla="*/ 1095218 h 6858000"/>
              <a:gd name="connsiteX120" fmla="*/ 1930919 w 11382374"/>
              <a:gd name="connsiteY120" fmla="*/ 887349 h 6858000"/>
              <a:gd name="connsiteX121" fmla="*/ 1669350 w 11382374"/>
              <a:gd name="connsiteY121" fmla="*/ 575546 h 6858000"/>
              <a:gd name="connsiteX122" fmla="*/ 1486251 w 11382374"/>
              <a:gd name="connsiteY122" fmla="*/ 393661 h 6858000"/>
              <a:gd name="connsiteX123" fmla="*/ 1329310 w 11382374"/>
              <a:gd name="connsiteY123" fmla="*/ 81858 h 6858000"/>
              <a:gd name="connsiteX124" fmla="*/ 1328084 w 11382374"/>
              <a:gd name="connsiteY124" fmla="*/ 35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1382374" h="6858000">
                <a:moveTo>
                  <a:pt x="7488223" y="5362710"/>
                </a:moveTo>
                <a:cubicBezTo>
                  <a:pt x="7567759" y="5366368"/>
                  <a:pt x="7621598" y="5395635"/>
                  <a:pt x="7660754" y="5395635"/>
                </a:cubicBezTo>
                <a:cubicBezTo>
                  <a:pt x="7712962" y="5421650"/>
                  <a:pt x="7739066" y="5447665"/>
                  <a:pt x="7791274" y="5499694"/>
                </a:cubicBezTo>
                <a:cubicBezTo>
                  <a:pt x="7817378" y="5551724"/>
                  <a:pt x="7843482" y="5603754"/>
                  <a:pt x="7895690" y="5707813"/>
                </a:cubicBezTo>
                <a:cubicBezTo>
                  <a:pt x="7921794" y="5811873"/>
                  <a:pt x="8026210" y="6540288"/>
                  <a:pt x="8026210" y="6540288"/>
                </a:cubicBezTo>
                <a:cubicBezTo>
                  <a:pt x="8052314" y="6696377"/>
                  <a:pt x="8026210" y="6800437"/>
                  <a:pt x="8000106" y="6852467"/>
                </a:cubicBezTo>
                <a:lnTo>
                  <a:pt x="7997209" y="6858000"/>
                </a:lnTo>
                <a:lnTo>
                  <a:pt x="7284161" y="6858000"/>
                </a:lnTo>
                <a:lnTo>
                  <a:pt x="7261037" y="6815477"/>
                </a:lnTo>
                <a:cubicBezTo>
                  <a:pt x="7231670" y="6748407"/>
                  <a:pt x="7216986" y="6670363"/>
                  <a:pt x="7216986" y="6592318"/>
                </a:cubicBezTo>
                <a:cubicBezTo>
                  <a:pt x="7190882" y="6306155"/>
                  <a:pt x="7190882" y="6306155"/>
                  <a:pt x="7190882" y="6306155"/>
                </a:cubicBezTo>
                <a:cubicBezTo>
                  <a:pt x="7112570" y="5915932"/>
                  <a:pt x="7112570" y="5915932"/>
                  <a:pt x="7112570" y="5915932"/>
                </a:cubicBezTo>
                <a:cubicBezTo>
                  <a:pt x="7060362" y="5759843"/>
                  <a:pt x="7060362" y="5655783"/>
                  <a:pt x="7086466" y="5577739"/>
                </a:cubicBezTo>
                <a:cubicBezTo>
                  <a:pt x="7138674" y="5473679"/>
                  <a:pt x="7243090" y="5369620"/>
                  <a:pt x="7399714" y="5369620"/>
                </a:cubicBezTo>
                <a:cubicBezTo>
                  <a:pt x="7432344" y="5363117"/>
                  <a:pt x="7461711" y="5361491"/>
                  <a:pt x="7488223" y="5362710"/>
                </a:cubicBezTo>
                <a:close/>
                <a:moveTo>
                  <a:pt x="4656642" y="5350109"/>
                </a:moveTo>
                <a:cubicBezTo>
                  <a:pt x="4708684" y="5350109"/>
                  <a:pt x="4767233" y="5356613"/>
                  <a:pt x="4832285" y="5369620"/>
                </a:cubicBezTo>
                <a:cubicBezTo>
                  <a:pt x="4962390" y="5395635"/>
                  <a:pt x="5066474" y="5447665"/>
                  <a:pt x="5092495" y="5525709"/>
                </a:cubicBezTo>
                <a:cubicBezTo>
                  <a:pt x="5144537" y="5629769"/>
                  <a:pt x="5040453" y="6462244"/>
                  <a:pt x="5040453" y="6566303"/>
                </a:cubicBezTo>
                <a:cubicBezTo>
                  <a:pt x="5030696" y="6663859"/>
                  <a:pt x="5017279" y="6746782"/>
                  <a:pt x="4996086" y="6815071"/>
                </a:cubicBezTo>
                <a:lnTo>
                  <a:pt x="4979880" y="6858000"/>
                </a:lnTo>
                <a:lnTo>
                  <a:pt x="4220086" y="6858000"/>
                </a:lnTo>
                <a:lnTo>
                  <a:pt x="4215097" y="6841085"/>
                </a:lnTo>
                <a:cubicBezTo>
                  <a:pt x="4198021" y="6772796"/>
                  <a:pt x="4188263" y="6689874"/>
                  <a:pt x="4207778" y="6592318"/>
                </a:cubicBezTo>
                <a:cubicBezTo>
                  <a:pt x="4207778" y="6592318"/>
                  <a:pt x="4259820" y="6124051"/>
                  <a:pt x="4259820" y="6072021"/>
                </a:cubicBezTo>
                <a:cubicBezTo>
                  <a:pt x="4259820" y="5993976"/>
                  <a:pt x="4285842" y="5863902"/>
                  <a:pt x="4285842" y="5837887"/>
                </a:cubicBezTo>
                <a:cubicBezTo>
                  <a:pt x="4311863" y="5655783"/>
                  <a:pt x="4311863" y="5655783"/>
                  <a:pt x="4311863" y="5655783"/>
                </a:cubicBezTo>
                <a:cubicBezTo>
                  <a:pt x="4363905" y="5499694"/>
                  <a:pt x="4441968" y="5421650"/>
                  <a:pt x="4520031" y="5369620"/>
                </a:cubicBezTo>
                <a:cubicBezTo>
                  <a:pt x="4559065" y="5356613"/>
                  <a:pt x="4604600" y="5350109"/>
                  <a:pt x="4656642" y="5350109"/>
                </a:cubicBezTo>
                <a:close/>
                <a:moveTo>
                  <a:pt x="9692662" y="4481788"/>
                </a:moveTo>
                <a:cubicBezTo>
                  <a:pt x="9771169" y="4481788"/>
                  <a:pt x="9849677" y="4507884"/>
                  <a:pt x="9928184" y="4560075"/>
                </a:cubicBezTo>
                <a:cubicBezTo>
                  <a:pt x="10006692" y="4586171"/>
                  <a:pt x="10085199" y="4664458"/>
                  <a:pt x="10137538" y="4768841"/>
                </a:cubicBezTo>
                <a:cubicBezTo>
                  <a:pt x="10320722" y="5003703"/>
                  <a:pt x="10320722" y="5003703"/>
                  <a:pt x="10320722" y="5003703"/>
                </a:cubicBezTo>
                <a:cubicBezTo>
                  <a:pt x="10582413" y="5290756"/>
                  <a:pt x="10582413" y="5290756"/>
                  <a:pt x="10582413" y="5290756"/>
                </a:cubicBezTo>
                <a:cubicBezTo>
                  <a:pt x="10687090" y="5421234"/>
                  <a:pt x="10739428" y="5525617"/>
                  <a:pt x="10765597" y="5603905"/>
                </a:cubicBezTo>
                <a:cubicBezTo>
                  <a:pt x="10765597" y="5708287"/>
                  <a:pt x="10739428" y="5838766"/>
                  <a:pt x="10608582" y="5917053"/>
                </a:cubicBezTo>
                <a:cubicBezTo>
                  <a:pt x="10503906" y="5995340"/>
                  <a:pt x="10399229" y="6021436"/>
                  <a:pt x="10320722" y="6021436"/>
                </a:cubicBezTo>
                <a:cubicBezTo>
                  <a:pt x="10294552" y="6021436"/>
                  <a:pt x="10242214" y="6021436"/>
                  <a:pt x="10189876" y="5995340"/>
                </a:cubicBezTo>
                <a:cubicBezTo>
                  <a:pt x="10137538" y="5969245"/>
                  <a:pt x="10085199" y="5917053"/>
                  <a:pt x="10006692" y="5864862"/>
                </a:cubicBezTo>
                <a:cubicBezTo>
                  <a:pt x="9928184" y="5786575"/>
                  <a:pt x="9457140" y="5186373"/>
                  <a:pt x="9457140" y="5186373"/>
                </a:cubicBezTo>
                <a:cubicBezTo>
                  <a:pt x="9378632" y="5081990"/>
                  <a:pt x="9326294" y="4977607"/>
                  <a:pt x="9326294" y="4925416"/>
                </a:cubicBezTo>
                <a:cubicBezTo>
                  <a:pt x="9326294" y="4847128"/>
                  <a:pt x="9326294" y="4794937"/>
                  <a:pt x="9352463" y="4768841"/>
                </a:cubicBezTo>
                <a:cubicBezTo>
                  <a:pt x="9378632" y="4716650"/>
                  <a:pt x="9404801" y="4690554"/>
                  <a:pt x="9430971" y="4638363"/>
                </a:cubicBezTo>
                <a:cubicBezTo>
                  <a:pt x="9483309" y="4612267"/>
                  <a:pt x="9509478" y="4586171"/>
                  <a:pt x="9509478" y="4586171"/>
                </a:cubicBezTo>
                <a:cubicBezTo>
                  <a:pt x="9561816" y="4533980"/>
                  <a:pt x="9640324" y="4507884"/>
                  <a:pt x="9692662" y="4481788"/>
                </a:cubicBezTo>
                <a:close/>
                <a:moveTo>
                  <a:pt x="2119526" y="4452741"/>
                </a:moveTo>
                <a:cubicBezTo>
                  <a:pt x="2198033" y="4452741"/>
                  <a:pt x="2302710" y="4504906"/>
                  <a:pt x="2407387" y="4583154"/>
                </a:cubicBezTo>
                <a:cubicBezTo>
                  <a:pt x="2512063" y="4661401"/>
                  <a:pt x="2538232" y="4765731"/>
                  <a:pt x="2538232" y="4843979"/>
                </a:cubicBezTo>
                <a:cubicBezTo>
                  <a:pt x="2538232" y="4922226"/>
                  <a:pt x="2512063" y="5026556"/>
                  <a:pt x="2433556" y="5156969"/>
                </a:cubicBezTo>
                <a:cubicBezTo>
                  <a:pt x="2433556" y="5156969"/>
                  <a:pt x="1962511" y="5704701"/>
                  <a:pt x="1857834" y="5835114"/>
                </a:cubicBezTo>
                <a:cubicBezTo>
                  <a:pt x="1674651" y="6043774"/>
                  <a:pt x="1465297" y="6069856"/>
                  <a:pt x="1255944" y="5887279"/>
                </a:cubicBezTo>
                <a:cubicBezTo>
                  <a:pt x="1151267" y="5809031"/>
                  <a:pt x="1125098" y="5756866"/>
                  <a:pt x="1098929" y="5652536"/>
                </a:cubicBezTo>
                <a:cubicBezTo>
                  <a:pt x="1098929" y="5574289"/>
                  <a:pt x="1125098" y="5469959"/>
                  <a:pt x="1203606" y="5365629"/>
                </a:cubicBezTo>
                <a:cubicBezTo>
                  <a:pt x="1203606" y="5313464"/>
                  <a:pt x="1282113" y="5235216"/>
                  <a:pt x="1386790" y="5078721"/>
                </a:cubicBezTo>
                <a:cubicBezTo>
                  <a:pt x="1491467" y="4948309"/>
                  <a:pt x="1700820" y="4739649"/>
                  <a:pt x="1753158" y="4661401"/>
                </a:cubicBezTo>
                <a:cubicBezTo>
                  <a:pt x="1805496" y="4609236"/>
                  <a:pt x="1805496" y="4609236"/>
                  <a:pt x="1805496" y="4609236"/>
                </a:cubicBezTo>
                <a:cubicBezTo>
                  <a:pt x="1936342" y="4504906"/>
                  <a:pt x="2041019" y="4452741"/>
                  <a:pt x="2119526" y="4452741"/>
                </a:cubicBezTo>
                <a:close/>
                <a:moveTo>
                  <a:pt x="469454" y="2399882"/>
                </a:moveTo>
                <a:cubicBezTo>
                  <a:pt x="756342" y="2399882"/>
                  <a:pt x="1251877" y="2425998"/>
                  <a:pt x="1408362" y="2425998"/>
                </a:cubicBezTo>
                <a:cubicBezTo>
                  <a:pt x="1512685" y="2452113"/>
                  <a:pt x="1617008" y="2504345"/>
                  <a:pt x="1669169" y="2556576"/>
                </a:cubicBezTo>
                <a:cubicBezTo>
                  <a:pt x="1695250" y="2608807"/>
                  <a:pt x="1721331" y="2713270"/>
                  <a:pt x="1721331" y="2869964"/>
                </a:cubicBezTo>
                <a:cubicBezTo>
                  <a:pt x="1721331" y="3000541"/>
                  <a:pt x="1669169" y="3078888"/>
                  <a:pt x="1617008" y="3157235"/>
                </a:cubicBezTo>
                <a:cubicBezTo>
                  <a:pt x="1564846" y="3209467"/>
                  <a:pt x="1460523" y="3235582"/>
                  <a:pt x="1356200" y="3261698"/>
                </a:cubicBezTo>
                <a:cubicBezTo>
                  <a:pt x="1199715" y="3261698"/>
                  <a:pt x="599858" y="3235582"/>
                  <a:pt x="469454" y="3235582"/>
                </a:cubicBezTo>
                <a:cubicBezTo>
                  <a:pt x="417292" y="3235582"/>
                  <a:pt x="417292" y="3235582"/>
                  <a:pt x="417292" y="3235582"/>
                </a:cubicBezTo>
                <a:cubicBezTo>
                  <a:pt x="286888" y="3209467"/>
                  <a:pt x="156484" y="3183351"/>
                  <a:pt x="104323" y="3105004"/>
                </a:cubicBezTo>
                <a:cubicBezTo>
                  <a:pt x="26081" y="3026657"/>
                  <a:pt x="0" y="2948310"/>
                  <a:pt x="0" y="2869964"/>
                </a:cubicBezTo>
                <a:cubicBezTo>
                  <a:pt x="0" y="2687154"/>
                  <a:pt x="52161" y="2556576"/>
                  <a:pt x="104323" y="2504345"/>
                </a:cubicBezTo>
                <a:cubicBezTo>
                  <a:pt x="182565" y="2452113"/>
                  <a:pt x="312969" y="2425998"/>
                  <a:pt x="469454" y="2399882"/>
                </a:cubicBezTo>
                <a:close/>
                <a:moveTo>
                  <a:pt x="11342469" y="2399881"/>
                </a:moveTo>
                <a:lnTo>
                  <a:pt x="11382374" y="2399881"/>
                </a:lnTo>
                <a:lnTo>
                  <a:pt x="11382374" y="3263992"/>
                </a:lnTo>
                <a:lnTo>
                  <a:pt x="11352250" y="3262589"/>
                </a:lnTo>
                <a:cubicBezTo>
                  <a:pt x="11321279" y="3260818"/>
                  <a:pt x="11283787" y="3258388"/>
                  <a:pt x="11238146" y="3255148"/>
                </a:cubicBezTo>
                <a:cubicBezTo>
                  <a:pt x="10846935" y="3255148"/>
                  <a:pt x="10768692" y="3255148"/>
                  <a:pt x="10768692" y="3255148"/>
                </a:cubicBezTo>
                <a:cubicBezTo>
                  <a:pt x="10533965" y="3229231"/>
                  <a:pt x="10533965" y="3229231"/>
                  <a:pt x="10533965" y="3229231"/>
                </a:cubicBezTo>
                <a:cubicBezTo>
                  <a:pt x="10403561" y="3203314"/>
                  <a:pt x="10325319" y="3177396"/>
                  <a:pt x="10299238" y="3125562"/>
                </a:cubicBezTo>
                <a:cubicBezTo>
                  <a:pt x="10247077" y="3073728"/>
                  <a:pt x="10220996" y="3021893"/>
                  <a:pt x="10220996" y="2944142"/>
                </a:cubicBezTo>
                <a:cubicBezTo>
                  <a:pt x="10220996" y="2944142"/>
                  <a:pt x="10220996" y="2892307"/>
                  <a:pt x="10220996" y="2814556"/>
                </a:cubicBezTo>
                <a:cubicBezTo>
                  <a:pt x="10220996" y="2736805"/>
                  <a:pt x="10247077" y="2659053"/>
                  <a:pt x="10299238" y="2581302"/>
                </a:cubicBezTo>
                <a:cubicBezTo>
                  <a:pt x="10325319" y="2529467"/>
                  <a:pt x="10403561" y="2477633"/>
                  <a:pt x="10507884" y="2477633"/>
                </a:cubicBezTo>
                <a:cubicBezTo>
                  <a:pt x="10638288" y="2451716"/>
                  <a:pt x="10742611" y="2451716"/>
                  <a:pt x="10820854" y="2451716"/>
                </a:cubicBezTo>
                <a:cubicBezTo>
                  <a:pt x="11055581" y="2425799"/>
                  <a:pt x="11185985" y="2399881"/>
                  <a:pt x="11342469" y="2399881"/>
                </a:cubicBezTo>
                <a:close/>
                <a:moveTo>
                  <a:pt x="9918575" y="0"/>
                </a:moveTo>
                <a:lnTo>
                  <a:pt x="10743186" y="0"/>
                </a:lnTo>
                <a:lnTo>
                  <a:pt x="10752356" y="13166"/>
                </a:lnTo>
                <a:cubicBezTo>
                  <a:pt x="10775197" y="55389"/>
                  <a:pt x="10781723" y="94365"/>
                  <a:pt x="10768671" y="133340"/>
                </a:cubicBezTo>
                <a:cubicBezTo>
                  <a:pt x="10768671" y="211291"/>
                  <a:pt x="10716463" y="315225"/>
                  <a:pt x="10638151" y="445143"/>
                </a:cubicBezTo>
                <a:cubicBezTo>
                  <a:pt x="10638151" y="445143"/>
                  <a:pt x="10168278" y="964815"/>
                  <a:pt x="10063862" y="1094733"/>
                </a:cubicBezTo>
                <a:cubicBezTo>
                  <a:pt x="9959445" y="1198667"/>
                  <a:pt x="9855029" y="1250634"/>
                  <a:pt x="9750613" y="1250634"/>
                </a:cubicBezTo>
                <a:cubicBezTo>
                  <a:pt x="9646197" y="1276618"/>
                  <a:pt x="9541780" y="1224651"/>
                  <a:pt x="9437364" y="1120716"/>
                </a:cubicBezTo>
                <a:cubicBezTo>
                  <a:pt x="9359052" y="1042766"/>
                  <a:pt x="9306844" y="964815"/>
                  <a:pt x="9306844" y="886864"/>
                </a:cubicBezTo>
                <a:cubicBezTo>
                  <a:pt x="9306844" y="808913"/>
                  <a:pt x="9359052" y="704979"/>
                  <a:pt x="9411260" y="601045"/>
                </a:cubicBezTo>
                <a:cubicBezTo>
                  <a:pt x="9437364" y="575061"/>
                  <a:pt x="9750613" y="185307"/>
                  <a:pt x="9750613" y="185307"/>
                </a:cubicBezTo>
                <a:cubicBezTo>
                  <a:pt x="9802821" y="133340"/>
                  <a:pt x="9848503" y="81373"/>
                  <a:pt x="9887659" y="35902"/>
                </a:cubicBezTo>
                <a:close/>
                <a:moveTo>
                  <a:pt x="7061905" y="0"/>
                </a:moveTo>
                <a:lnTo>
                  <a:pt x="7888888" y="0"/>
                </a:lnTo>
                <a:lnTo>
                  <a:pt x="7883747" y="27195"/>
                </a:lnTo>
                <a:cubicBezTo>
                  <a:pt x="7877264" y="63042"/>
                  <a:pt x="7877264" y="69559"/>
                  <a:pt x="7864297" y="134735"/>
                </a:cubicBezTo>
                <a:cubicBezTo>
                  <a:pt x="7838364" y="239017"/>
                  <a:pt x="7786497" y="291158"/>
                  <a:pt x="7708697" y="343299"/>
                </a:cubicBezTo>
                <a:cubicBezTo>
                  <a:pt x="7630897" y="369370"/>
                  <a:pt x="7553097" y="395440"/>
                  <a:pt x="7475296" y="395440"/>
                </a:cubicBezTo>
                <a:cubicBezTo>
                  <a:pt x="7397496" y="395440"/>
                  <a:pt x="7345630" y="395440"/>
                  <a:pt x="7267829" y="369370"/>
                </a:cubicBezTo>
                <a:cubicBezTo>
                  <a:pt x="7190029" y="343299"/>
                  <a:pt x="7112229" y="291158"/>
                  <a:pt x="7086296" y="212947"/>
                </a:cubicBezTo>
                <a:cubicBezTo>
                  <a:pt x="7073329" y="173841"/>
                  <a:pt x="7066846" y="121700"/>
                  <a:pt x="7063604" y="59783"/>
                </a:cubicBezTo>
                <a:close/>
                <a:moveTo>
                  <a:pt x="4436312" y="0"/>
                </a:moveTo>
                <a:lnTo>
                  <a:pt x="5284401" y="0"/>
                </a:lnTo>
                <a:lnTo>
                  <a:pt x="5287671" y="38941"/>
                </a:lnTo>
                <a:cubicBezTo>
                  <a:pt x="5289718" y="125017"/>
                  <a:pt x="5279893" y="201710"/>
                  <a:pt x="5253695" y="266980"/>
                </a:cubicBezTo>
                <a:cubicBezTo>
                  <a:pt x="5070309" y="449737"/>
                  <a:pt x="4572547" y="501953"/>
                  <a:pt x="4467755" y="136439"/>
                </a:cubicBezTo>
                <a:cubicBezTo>
                  <a:pt x="4461206" y="97277"/>
                  <a:pt x="4454657" y="66273"/>
                  <a:pt x="4448108" y="40165"/>
                </a:cubicBezTo>
                <a:close/>
                <a:moveTo>
                  <a:pt x="1329412" y="0"/>
                </a:moveTo>
                <a:lnTo>
                  <a:pt x="2250935" y="0"/>
                </a:lnTo>
                <a:lnTo>
                  <a:pt x="2264829" y="12434"/>
                </a:lnTo>
                <a:cubicBezTo>
                  <a:pt x="2279134" y="23395"/>
                  <a:pt x="2290577" y="29891"/>
                  <a:pt x="2297116" y="29891"/>
                </a:cubicBezTo>
                <a:cubicBezTo>
                  <a:pt x="2401745" y="159809"/>
                  <a:pt x="2349431" y="107842"/>
                  <a:pt x="2454059" y="211776"/>
                </a:cubicBezTo>
                <a:cubicBezTo>
                  <a:pt x="2637157" y="393661"/>
                  <a:pt x="2611000" y="393661"/>
                  <a:pt x="2715628" y="497595"/>
                </a:cubicBezTo>
                <a:cubicBezTo>
                  <a:pt x="2794098" y="601530"/>
                  <a:pt x="2820255" y="679480"/>
                  <a:pt x="2820255" y="783415"/>
                </a:cubicBezTo>
                <a:cubicBezTo>
                  <a:pt x="2820255" y="861365"/>
                  <a:pt x="2767941" y="939316"/>
                  <a:pt x="2689471" y="1043250"/>
                </a:cubicBezTo>
                <a:cubicBezTo>
                  <a:pt x="2584843" y="1147185"/>
                  <a:pt x="2480215" y="1199152"/>
                  <a:pt x="2401745" y="1199152"/>
                </a:cubicBezTo>
                <a:cubicBezTo>
                  <a:pt x="2323274" y="1199152"/>
                  <a:pt x="2244803" y="1173169"/>
                  <a:pt x="2140175" y="1095218"/>
                </a:cubicBezTo>
                <a:cubicBezTo>
                  <a:pt x="2087861" y="1043250"/>
                  <a:pt x="2114018" y="1069234"/>
                  <a:pt x="1930919" y="887349"/>
                </a:cubicBezTo>
                <a:cubicBezTo>
                  <a:pt x="1747820" y="679480"/>
                  <a:pt x="1669350" y="575546"/>
                  <a:pt x="1669350" y="575546"/>
                </a:cubicBezTo>
                <a:cubicBezTo>
                  <a:pt x="1512408" y="419645"/>
                  <a:pt x="1669350" y="601530"/>
                  <a:pt x="1486251" y="393661"/>
                </a:cubicBezTo>
                <a:cubicBezTo>
                  <a:pt x="1381624" y="263743"/>
                  <a:pt x="1329310" y="159809"/>
                  <a:pt x="1329310" y="81858"/>
                </a:cubicBezTo>
                <a:cubicBezTo>
                  <a:pt x="1322771" y="55875"/>
                  <a:pt x="1322771" y="29891"/>
                  <a:pt x="1328084" y="3502"/>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re 1"/>
          <p:cNvSpPr>
            <a:spLocks noGrp="1"/>
          </p:cNvSpPr>
          <p:nvPr>
            <p:ph type="ctrTitle"/>
          </p:nvPr>
        </p:nvSpPr>
        <p:spPr>
          <a:xfrm>
            <a:off x="3747106" y="1060357"/>
            <a:ext cx="6109682" cy="2692542"/>
          </a:xfrm>
        </p:spPr>
        <p:txBody>
          <a:bodyPr>
            <a:normAutofit/>
          </a:bodyPr>
          <a:lstStyle/>
          <a:p>
            <a:r>
              <a:rPr lang="de-DE" err="1">
                <a:latin typeface="Tahoma"/>
                <a:ea typeface="Tahoma"/>
                <a:cs typeface="Tahoma"/>
              </a:rPr>
              <a:t>Réponses</a:t>
            </a:r>
            <a:r>
              <a:rPr lang="de-DE">
                <a:latin typeface="Tahoma"/>
                <a:ea typeface="Tahoma"/>
                <a:cs typeface="Tahoma"/>
              </a:rPr>
              <a:t> au </a:t>
            </a:r>
            <a:r>
              <a:rPr lang="de-DE" err="1">
                <a:latin typeface="Tahoma"/>
                <a:ea typeface="+mj-lt"/>
                <a:cs typeface="+mj-lt"/>
              </a:rPr>
              <a:t>questionnaire</a:t>
            </a:r>
            <a:br>
              <a:rPr lang="de-DE">
                <a:latin typeface="Tahoma"/>
                <a:ea typeface="+mj-lt"/>
                <a:cs typeface="+mj-lt"/>
              </a:rPr>
            </a:br>
            <a:r>
              <a:rPr lang="de-DE" err="1">
                <a:latin typeface="Tahoma"/>
                <a:ea typeface="+mj-lt"/>
                <a:cs typeface="+mj-lt"/>
              </a:rPr>
              <a:t>culture</a:t>
            </a:r>
            <a:r>
              <a:rPr lang="de-DE">
                <a:latin typeface="Tahoma"/>
                <a:ea typeface="+mj-lt"/>
                <a:cs typeface="+mj-lt"/>
              </a:rPr>
              <a:t> à l'école</a:t>
            </a:r>
            <a:endParaRPr lang="de-DE" err="1">
              <a:latin typeface="Tahoma"/>
              <a:ea typeface="Tahoma"/>
              <a:cs typeface="Tahoma"/>
            </a:endParaRPr>
          </a:p>
        </p:txBody>
      </p:sp>
      <p:sp>
        <p:nvSpPr>
          <p:cNvPr id="3" name="Sous-titre 2"/>
          <p:cNvSpPr>
            <a:spLocks noGrp="1"/>
          </p:cNvSpPr>
          <p:nvPr>
            <p:ph type="subTitle" idx="1"/>
          </p:nvPr>
        </p:nvSpPr>
        <p:spPr>
          <a:xfrm>
            <a:off x="3711247" y="3879815"/>
            <a:ext cx="6190364" cy="993670"/>
          </a:xfrm>
        </p:spPr>
        <p:txBody>
          <a:bodyPr vert="horz" lIns="0" tIns="0" rIns="0" bIns="0" rtlCol="0" anchor="t">
            <a:normAutofit fontScale="92500"/>
          </a:bodyPr>
          <a:lstStyle/>
          <a:p>
            <a:pPr>
              <a:lnSpc>
                <a:spcPct val="150000"/>
              </a:lnSpc>
            </a:pPr>
            <a:r>
              <a:rPr lang="de-DE" sz="1800" i="1" err="1">
                <a:solidFill>
                  <a:schemeClr val="tx2">
                    <a:lumMod val="90000"/>
                  </a:schemeClr>
                </a:solidFill>
                <a:latin typeface="Tahoma"/>
                <a:ea typeface="Tahoma"/>
                <a:cs typeface="Tahoma"/>
              </a:rPr>
              <a:t>Questionnaire</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destiné</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aux</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enseignants</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proviseurs</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encadrants</a:t>
            </a:r>
            <a:r>
              <a:rPr lang="de-DE" sz="1800" i="1">
                <a:solidFill>
                  <a:schemeClr val="tx2">
                    <a:lumMod val="90000"/>
                  </a:schemeClr>
                </a:solidFill>
                <a:latin typeface="Tahoma"/>
                <a:ea typeface="Tahoma"/>
                <a:cs typeface="Tahoma"/>
              </a:rPr>
              <a:t> des </a:t>
            </a:r>
            <a:r>
              <a:rPr lang="de-DE" sz="1800" i="1" err="1">
                <a:solidFill>
                  <a:schemeClr val="tx2">
                    <a:lumMod val="90000"/>
                  </a:schemeClr>
                </a:solidFill>
                <a:latin typeface="Tahoma"/>
                <a:ea typeface="Tahoma"/>
                <a:cs typeface="Tahoma"/>
              </a:rPr>
              <a:t>établissements</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scolaires</a:t>
            </a:r>
            <a:r>
              <a:rPr lang="de-DE" sz="1800" i="1">
                <a:solidFill>
                  <a:schemeClr val="tx2">
                    <a:lumMod val="90000"/>
                  </a:schemeClr>
                </a:solidFill>
                <a:latin typeface="Tahoma"/>
                <a:ea typeface="Tahoma"/>
                <a:cs typeface="Tahoma"/>
              </a:rPr>
              <a:t> de </a:t>
            </a:r>
            <a:r>
              <a:rPr lang="de-DE" sz="1800" i="1" err="1">
                <a:solidFill>
                  <a:schemeClr val="tx2">
                    <a:lumMod val="90000"/>
                  </a:schemeClr>
                </a:solidFill>
                <a:latin typeface="Tahoma"/>
                <a:ea typeface="Tahoma"/>
                <a:cs typeface="Tahoma"/>
              </a:rPr>
              <a:t>l'entité</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d'Enghien</a:t>
            </a:r>
            <a:endParaRPr lang="de-DE" sz="1800" b="1" i="1">
              <a:solidFill>
                <a:schemeClr val="tx2">
                  <a:lumMod val="90000"/>
                </a:schemeClr>
              </a:solidFill>
              <a:latin typeface="Tahoma"/>
              <a:ea typeface="Tahoma"/>
              <a:cs typeface="Tahoma"/>
            </a:endParaRP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pc="-100">
                <a:latin typeface="Tahoma"/>
                <a:ea typeface="+mj-lt"/>
                <a:cs typeface="+mj-lt"/>
              </a:rPr>
              <a:t>7. Est-</a:t>
            </a:r>
            <a:r>
              <a:rPr lang="en-US" spc="-100" err="1">
                <a:latin typeface="Tahoma"/>
                <a:ea typeface="+mj-lt"/>
                <a:cs typeface="+mj-lt"/>
              </a:rPr>
              <a:t>ce</a:t>
            </a:r>
            <a:r>
              <a:rPr lang="en-US" spc="-100">
                <a:latin typeface="Tahoma"/>
                <a:ea typeface="+mj-lt"/>
                <a:cs typeface="+mj-lt"/>
              </a:rPr>
              <a:t> </a:t>
            </a:r>
            <a:r>
              <a:rPr lang="en-US" spc="-100" err="1">
                <a:latin typeface="Tahoma"/>
                <a:ea typeface="+mj-lt"/>
                <a:cs typeface="+mj-lt"/>
              </a:rPr>
              <a:t>vous</a:t>
            </a:r>
            <a:r>
              <a:rPr lang="en-US" spc="-100">
                <a:latin typeface="Tahoma"/>
                <a:ea typeface="+mj-lt"/>
                <a:cs typeface="+mj-lt"/>
              </a:rPr>
              <a:t> qui </a:t>
            </a:r>
            <a:r>
              <a:rPr lang="en-US" spc="-100" err="1">
                <a:latin typeface="Tahoma"/>
                <a:ea typeface="+mj-lt"/>
                <a:cs typeface="+mj-lt"/>
              </a:rPr>
              <a:t>choisissez</a:t>
            </a:r>
            <a:r>
              <a:rPr lang="en-US" spc="-100">
                <a:latin typeface="Tahoma"/>
                <a:ea typeface="+mj-lt"/>
                <a:cs typeface="+mj-lt"/>
              </a:rPr>
              <a:t> </a:t>
            </a:r>
            <a:r>
              <a:rPr lang="en-US" spc="-100" err="1">
                <a:latin typeface="Tahoma"/>
                <a:ea typeface="+mj-lt"/>
                <a:cs typeface="+mj-lt"/>
              </a:rPr>
              <a:t>personnellement</a:t>
            </a:r>
            <a:r>
              <a:rPr lang="en-US" spc="-100">
                <a:latin typeface="Tahoma"/>
                <a:ea typeface="+mj-lt"/>
                <a:cs typeface="+mj-lt"/>
              </a:rPr>
              <a:t> </a:t>
            </a:r>
            <a:br>
              <a:rPr lang="en-US" spc="-100">
                <a:latin typeface="Tahoma"/>
                <a:ea typeface="+mj-lt"/>
                <a:cs typeface="+mj-lt"/>
              </a:rPr>
            </a:br>
            <a:r>
              <a:rPr lang="en-US" spc="-100">
                <a:latin typeface="Tahoma"/>
                <a:ea typeface="+mj-lt"/>
                <a:cs typeface="+mj-lt"/>
              </a:rPr>
              <a:t>les </a:t>
            </a:r>
            <a:r>
              <a:rPr lang="en-US" spc="-100" err="1">
                <a:latin typeface="Tahoma"/>
                <a:ea typeface="+mj-lt"/>
                <a:cs typeface="+mj-lt"/>
              </a:rPr>
              <a:t>activités</a:t>
            </a:r>
            <a:r>
              <a:rPr lang="en-US" spc="-100">
                <a:latin typeface="Tahoma"/>
                <a:ea typeface="+mj-lt"/>
                <a:cs typeface="+mj-lt"/>
              </a:rPr>
              <a:t> </a:t>
            </a:r>
            <a:r>
              <a:rPr lang="en-US" spc="-100" err="1">
                <a:latin typeface="Tahoma"/>
                <a:ea typeface="+mj-lt"/>
                <a:cs typeface="+mj-lt"/>
              </a:rPr>
              <a:t>culturelles</a:t>
            </a:r>
            <a:r>
              <a:rPr lang="en-US" spc="-100">
                <a:latin typeface="Tahoma"/>
                <a:ea typeface="+mj-lt"/>
                <a:cs typeface="+mj-lt"/>
              </a:rPr>
              <a:t> à </a:t>
            </a:r>
            <a:r>
              <a:rPr lang="en-US" spc="-100" err="1">
                <a:latin typeface="Tahoma"/>
                <a:ea typeface="+mj-lt"/>
                <a:cs typeface="+mj-lt"/>
              </a:rPr>
              <a:t>l’attention</a:t>
            </a:r>
            <a:r>
              <a:rPr lang="en-US" spc="-100">
                <a:latin typeface="Tahoma"/>
                <a:ea typeface="+mj-lt"/>
                <a:cs typeface="+mj-lt"/>
              </a:rPr>
              <a:t> de </a:t>
            </a:r>
            <a:r>
              <a:rPr lang="en-US" spc="-100" err="1">
                <a:latin typeface="Tahoma"/>
                <a:ea typeface="+mj-lt"/>
                <a:cs typeface="+mj-lt"/>
              </a:rPr>
              <a:t>vos</a:t>
            </a:r>
            <a:r>
              <a:rPr lang="en-US" spc="-100">
                <a:latin typeface="Tahoma"/>
                <a:ea typeface="+mj-lt"/>
                <a:cs typeface="+mj-lt"/>
              </a:rPr>
              <a:t> élèves </a:t>
            </a:r>
            <a:br>
              <a:rPr lang="en-US" spc="-100">
                <a:latin typeface="Tahoma"/>
                <a:ea typeface="+mj-lt"/>
                <a:cs typeface="+mj-lt"/>
              </a:rPr>
            </a:br>
            <a:r>
              <a:rPr lang="en-US" spc="-100">
                <a:latin typeface="Tahoma"/>
                <a:ea typeface="+mj-lt"/>
                <a:cs typeface="+mj-lt"/>
              </a:rPr>
              <a:t>ou </a:t>
            </a:r>
            <a:r>
              <a:rPr lang="en-US" spc="-100" err="1">
                <a:latin typeface="Tahoma"/>
                <a:ea typeface="+mj-lt"/>
                <a:cs typeface="+mj-lt"/>
              </a:rPr>
              <a:t>cela</a:t>
            </a:r>
            <a:r>
              <a:rPr lang="en-US" spc="-100">
                <a:latin typeface="Tahoma"/>
                <a:ea typeface="+mj-lt"/>
                <a:cs typeface="+mj-lt"/>
              </a:rPr>
              <a:t> se </a:t>
            </a:r>
            <a:r>
              <a:rPr lang="en-US" spc="-100" err="1">
                <a:latin typeface="Tahoma"/>
                <a:ea typeface="+mj-lt"/>
                <a:cs typeface="+mj-lt"/>
              </a:rPr>
              <a:t>décide</a:t>
            </a:r>
            <a:r>
              <a:rPr lang="en-US" spc="-100">
                <a:latin typeface="Tahoma"/>
                <a:ea typeface="+mj-lt"/>
                <a:cs typeface="+mj-lt"/>
              </a:rPr>
              <a:t> en concertation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336298" y="6315063"/>
            <a:ext cx="58951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répondants</a:t>
            </a:r>
            <a:r>
              <a:rPr lang="en-US">
                <a:latin typeface="Tahoma"/>
                <a:ea typeface="Tahoma"/>
                <a:cs typeface="Tahoma"/>
              </a:rPr>
              <a:t> et 40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p:txBody>
      </p:sp>
      <p:pic>
        <p:nvPicPr>
          <p:cNvPr id="5" name="Image 8">
            <a:extLst>
              <a:ext uri="{FF2B5EF4-FFF2-40B4-BE49-F238E27FC236}">
                <a16:creationId xmlns:a16="http://schemas.microsoft.com/office/drawing/2014/main" id="{CB983999-8876-400F-9D5C-846AC9CB78E7}"/>
              </a:ext>
            </a:extLst>
          </p:cNvPr>
          <p:cNvPicPr>
            <a:picLocks noChangeAspect="1"/>
          </p:cNvPicPr>
          <p:nvPr/>
        </p:nvPicPr>
        <p:blipFill rotWithShape="1">
          <a:blip r:embed="rId2"/>
          <a:srcRect t="7164" r="-98" b="-299"/>
          <a:stretch/>
        </p:blipFill>
        <p:spPr>
          <a:xfrm>
            <a:off x="1622612" y="2737249"/>
            <a:ext cx="9135049" cy="2799729"/>
          </a:xfrm>
          <a:prstGeom prst="rect">
            <a:avLst/>
          </a:prstGeom>
        </p:spPr>
      </p:pic>
    </p:spTree>
    <p:extLst>
      <p:ext uri="{BB962C8B-B14F-4D97-AF65-F5344CB8AC3E}">
        <p14:creationId xmlns:p14="http://schemas.microsoft.com/office/powerpoint/2010/main" val="289042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8. Sur </a:t>
            </a:r>
            <a:r>
              <a:rPr lang="en-US" sz="3600" spc="-100" err="1">
                <a:latin typeface="Tahoma"/>
                <a:ea typeface="+mj-lt"/>
                <a:cs typeface="+mj-lt"/>
              </a:rPr>
              <a:t>quels</a:t>
            </a:r>
            <a:r>
              <a:rPr lang="en-US" sz="3600" spc="-100">
                <a:latin typeface="Tahoma"/>
                <a:ea typeface="+mj-lt"/>
                <a:cs typeface="+mj-lt"/>
              </a:rPr>
              <a:t> </a:t>
            </a:r>
            <a:r>
              <a:rPr lang="en-US" sz="3600" spc="-100" err="1">
                <a:latin typeface="Tahoma"/>
                <a:ea typeface="+mj-lt"/>
                <a:cs typeface="+mj-lt"/>
              </a:rPr>
              <a:t>critères</a:t>
            </a:r>
            <a:r>
              <a:rPr lang="en-US" sz="3600" spc="-100">
                <a:latin typeface="Tahoma"/>
                <a:ea typeface="+mj-lt"/>
                <a:cs typeface="+mj-lt"/>
              </a:rPr>
              <a:t> </a:t>
            </a:r>
            <a:r>
              <a:rPr lang="en-US" sz="3600" spc="-100" err="1">
                <a:latin typeface="Tahoma"/>
                <a:ea typeface="+mj-lt"/>
                <a:cs typeface="+mj-lt"/>
              </a:rPr>
              <a:t>choisissez-vous</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les </a:t>
            </a:r>
            <a:r>
              <a:rPr lang="en-US" sz="3600" spc="-100" err="1">
                <a:latin typeface="Tahoma"/>
                <a:ea typeface="+mj-lt"/>
                <a:cs typeface="+mj-lt"/>
              </a:rPr>
              <a:t>activités</a:t>
            </a:r>
            <a:r>
              <a:rPr lang="en-US" sz="3600" spc="-100">
                <a:latin typeface="Tahoma"/>
                <a:ea typeface="+mj-lt"/>
                <a:cs typeface="+mj-lt"/>
              </a:rPr>
              <a:t> </a:t>
            </a:r>
            <a:r>
              <a:rPr lang="en-US" sz="3600" spc="-100" err="1">
                <a:latin typeface="Tahoma"/>
                <a:ea typeface="+mj-lt"/>
                <a:cs typeface="+mj-lt"/>
              </a:rPr>
              <a:t>culturelles</a:t>
            </a:r>
            <a:r>
              <a:rPr lang="en-US" sz="3600" spc="-100">
                <a:latin typeface="Tahoma"/>
                <a:ea typeface="+mj-lt"/>
                <a:cs typeface="+mj-lt"/>
              </a:rPr>
              <a:t> ?</a:t>
            </a:r>
            <a:endParaRPr lang="fr-FR" sz="3600">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252620" y="6317491"/>
            <a:ext cx="64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répondants</a:t>
            </a:r>
            <a:r>
              <a:rPr lang="en-US">
                <a:latin typeface="Tahoma"/>
                <a:ea typeface="Tahoma"/>
                <a:cs typeface="Tahoma"/>
              </a:rPr>
              <a:t> et 77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a:p>
        </p:txBody>
      </p:sp>
      <p:pic>
        <p:nvPicPr>
          <p:cNvPr id="3" name="Image 4">
            <a:extLst>
              <a:ext uri="{FF2B5EF4-FFF2-40B4-BE49-F238E27FC236}">
                <a16:creationId xmlns:a16="http://schemas.microsoft.com/office/drawing/2014/main" id="{31334684-0B32-4BEA-9F4F-189D899681A4}"/>
              </a:ext>
            </a:extLst>
          </p:cNvPr>
          <p:cNvPicPr>
            <a:picLocks noGrp="1" noChangeAspect="1"/>
          </p:cNvPicPr>
          <p:nvPr>
            <p:ph idx="1"/>
          </p:nvPr>
        </p:nvPicPr>
        <p:blipFill rotWithShape="1">
          <a:blip r:embed="rId2"/>
          <a:srcRect t="7222"/>
          <a:stretch/>
        </p:blipFill>
        <p:spPr>
          <a:xfrm>
            <a:off x="2665093" y="2254730"/>
            <a:ext cx="6990539" cy="3550099"/>
          </a:xfrm>
        </p:spPr>
      </p:pic>
    </p:spTree>
    <p:extLst>
      <p:ext uri="{BB962C8B-B14F-4D97-AF65-F5344CB8AC3E}">
        <p14:creationId xmlns:p14="http://schemas.microsoft.com/office/powerpoint/2010/main" val="334232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9. Comment </a:t>
            </a:r>
            <a:r>
              <a:rPr lang="en-US" sz="3600" spc="-100" err="1">
                <a:latin typeface="Tahoma"/>
                <a:ea typeface="+mj-lt"/>
                <a:cs typeface="+mj-lt"/>
              </a:rPr>
              <a:t>vous</a:t>
            </a:r>
            <a:r>
              <a:rPr lang="en-US" sz="3600" spc="-100">
                <a:latin typeface="Tahoma"/>
                <a:ea typeface="+mj-lt"/>
                <a:cs typeface="+mj-lt"/>
              </a:rPr>
              <a:t> </a:t>
            </a:r>
            <a:r>
              <a:rPr lang="en-US" sz="3600" spc="-100" err="1">
                <a:latin typeface="Tahoma"/>
                <a:ea typeface="+mj-lt"/>
                <a:cs typeface="+mj-lt"/>
              </a:rPr>
              <a:t>tenez-vous</a:t>
            </a:r>
            <a:r>
              <a:rPr lang="en-US" sz="3600" spc="-100">
                <a:latin typeface="Tahoma"/>
                <a:ea typeface="+mj-lt"/>
                <a:cs typeface="+mj-lt"/>
              </a:rPr>
              <a:t> au courant </a:t>
            </a:r>
            <a:br>
              <a:rPr lang="en-US" sz="3600" spc="-100">
                <a:latin typeface="Tahoma"/>
                <a:ea typeface="+mj-lt"/>
                <a:cs typeface="+mj-lt"/>
              </a:rPr>
            </a:br>
            <a:r>
              <a:rPr lang="en-US" sz="3600" spc="-100">
                <a:latin typeface="Tahoma"/>
                <a:ea typeface="+mj-lt"/>
                <a:cs typeface="+mj-lt"/>
              </a:rPr>
              <a:t>de </a:t>
            </a:r>
            <a:r>
              <a:rPr lang="en-US" sz="3600" spc="-100" err="1">
                <a:latin typeface="Tahoma"/>
                <a:ea typeface="+mj-lt"/>
                <a:cs typeface="+mj-lt"/>
              </a:rPr>
              <a:t>l'offre</a:t>
            </a:r>
            <a:r>
              <a:rPr lang="en-US" sz="3600" spc="-100">
                <a:latin typeface="Tahoma"/>
                <a:ea typeface="+mj-lt"/>
                <a:cs typeface="+mj-lt"/>
              </a:rPr>
              <a:t> </a:t>
            </a:r>
            <a:r>
              <a:rPr lang="en-US" sz="3600" spc="-100" err="1">
                <a:latin typeface="Tahoma"/>
                <a:ea typeface="+mj-lt"/>
                <a:cs typeface="+mj-lt"/>
              </a:rPr>
              <a:t>culturelle</a:t>
            </a:r>
            <a:r>
              <a:rPr lang="en-US" sz="3600" spc="-100">
                <a:latin typeface="Tahoma"/>
                <a:ea typeface="+mj-lt"/>
                <a:cs typeface="+mj-lt"/>
              </a:rPr>
              <a:t> pour les écoles?</a:t>
            </a:r>
            <a:endParaRPr lang="fr-FR" sz="3600">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117683" y="6317491"/>
            <a:ext cx="6096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répondants</a:t>
            </a:r>
            <a:r>
              <a:rPr lang="en-US">
                <a:latin typeface="Tahoma"/>
                <a:ea typeface="Tahoma"/>
                <a:cs typeface="Tahoma"/>
              </a:rPr>
              <a:t> et 41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a:p>
        </p:txBody>
      </p:sp>
      <p:pic>
        <p:nvPicPr>
          <p:cNvPr id="7" name="Image 7">
            <a:extLst>
              <a:ext uri="{FF2B5EF4-FFF2-40B4-BE49-F238E27FC236}">
                <a16:creationId xmlns:a16="http://schemas.microsoft.com/office/drawing/2014/main" id="{9421ECE7-9168-4944-BA5C-7B9182E469DD}"/>
              </a:ext>
            </a:extLst>
          </p:cNvPr>
          <p:cNvPicPr>
            <a:picLocks noGrp="1" noChangeAspect="1"/>
          </p:cNvPicPr>
          <p:nvPr>
            <p:ph idx="1"/>
          </p:nvPr>
        </p:nvPicPr>
        <p:blipFill>
          <a:blip r:embed="rId2"/>
          <a:stretch>
            <a:fillRect/>
          </a:stretch>
        </p:blipFill>
        <p:spPr>
          <a:xfrm>
            <a:off x="2476834" y="1905106"/>
            <a:ext cx="7331198" cy="4016269"/>
          </a:xfrm>
        </p:spPr>
      </p:pic>
    </p:spTree>
    <p:extLst>
      <p:ext uri="{BB962C8B-B14F-4D97-AF65-F5344CB8AC3E}">
        <p14:creationId xmlns:p14="http://schemas.microsoft.com/office/powerpoint/2010/main" val="327295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31638" y="197858"/>
            <a:ext cx="9636301" cy="492443"/>
          </a:xfrm>
        </p:spPr>
        <p:txBody>
          <a:bodyPr vert="horz" wrap="square" lIns="0" tIns="0" rIns="0" bIns="0" rtlCol="0" anchor="t" anchorCtr="0">
            <a:noAutofit/>
          </a:bodyPr>
          <a:lstStyle/>
          <a:p>
            <a:pPr algn="ctr"/>
            <a:r>
              <a:rPr lang="en-US" sz="3600" spc="-100">
                <a:latin typeface="Tahoma"/>
                <a:ea typeface="+mj-lt"/>
                <a:cs typeface="+mj-lt"/>
              </a:rPr>
              <a:t>10 (1). Préférez-vous </a:t>
            </a:r>
            <a:r>
              <a:rPr lang="en-US" sz="3600" spc="-100" err="1">
                <a:latin typeface="Tahoma"/>
                <a:ea typeface="+mj-lt"/>
                <a:cs typeface="+mj-lt"/>
              </a:rPr>
              <a:t>sortir</a:t>
            </a:r>
            <a:r>
              <a:rPr lang="en-US" sz="3600" spc="-100">
                <a:latin typeface="Tahoma"/>
                <a:ea typeface="+mj-lt"/>
                <a:cs typeface="+mj-lt"/>
              </a:rPr>
              <a:t> de </a:t>
            </a:r>
            <a:r>
              <a:rPr lang="en-US" sz="3600" spc="-100" err="1">
                <a:latin typeface="Tahoma"/>
                <a:ea typeface="+mj-lt"/>
                <a:cs typeface="+mj-lt"/>
              </a:rPr>
              <a:t>votre</a:t>
            </a:r>
            <a:r>
              <a:rPr lang="en-US" sz="3600" spc="-100">
                <a:latin typeface="Tahoma"/>
                <a:ea typeface="+mj-lt"/>
                <a:cs typeface="+mj-lt"/>
              </a:rPr>
              <a:t> école </a:t>
            </a:r>
            <a:br>
              <a:rPr lang="en-US" sz="3600" spc="-100">
                <a:latin typeface="Tahoma"/>
                <a:ea typeface="+mj-lt"/>
                <a:cs typeface="+mj-lt"/>
              </a:rPr>
            </a:br>
            <a:r>
              <a:rPr lang="en-US" sz="3600" spc="-100">
                <a:latin typeface="Tahoma"/>
                <a:ea typeface="+mj-lt"/>
                <a:cs typeface="+mj-lt"/>
              </a:rPr>
              <a:t>pour assister aux spectacles </a:t>
            </a:r>
            <a:r>
              <a:rPr lang="en-US" sz="3600" spc="-100" err="1">
                <a:latin typeface="Tahoma"/>
                <a:ea typeface="+mj-lt"/>
                <a:cs typeface="+mj-lt"/>
              </a:rPr>
              <a:t>ou</a:t>
            </a:r>
            <a:r>
              <a:rPr lang="en-US" sz="3600" spc="-100">
                <a:latin typeface="Tahoma"/>
                <a:ea typeface="+mj-lt"/>
                <a:cs typeface="+mj-lt"/>
              </a:rPr>
              <a:t> que les spectacles se </a:t>
            </a:r>
            <a:r>
              <a:rPr lang="en-US" sz="3600" spc="-100" err="1">
                <a:latin typeface="Tahoma"/>
                <a:ea typeface="+mj-lt"/>
                <a:cs typeface="+mj-lt"/>
              </a:rPr>
              <a:t>déplacent</a:t>
            </a:r>
            <a:r>
              <a:rPr lang="en-US" sz="3600" spc="-100">
                <a:latin typeface="Tahoma"/>
                <a:ea typeface="+mj-lt"/>
                <a:cs typeface="+mj-lt"/>
              </a:rPr>
              <a:t> dans </a:t>
            </a:r>
            <a:r>
              <a:rPr lang="en-US" sz="3600" spc="-100" err="1">
                <a:latin typeface="Tahoma"/>
                <a:ea typeface="+mj-lt"/>
                <a:cs typeface="+mj-lt"/>
              </a:rPr>
              <a:t>vos</a:t>
            </a:r>
            <a:r>
              <a:rPr lang="en-US" sz="3600" spc="-100">
                <a:latin typeface="Tahoma"/>
                <a:ea typeface="+mj-lt"/>
                <a:cs typeface="+mj-lt"/>
              </a:rPr>
              <a:t> </a:t>
            </a:r>
            <a:r>
              <a:rPr lang="en-US" sz="3600" spc="-100" err="1">
                <a:latin typeface="Tahoma"/>
                <a:ea typeface="+mj-lt"/>
                <a:cs typeface="+mj-lt"/>
              </a:rPr>
              <a:t>locaux</a:t>
            </a:r>
            <a:r>
              <a:rPr lang="en-US" sz="3600" spc="-100">
                <a:latin typeface="Tahoma"/>
                <a:ea typeface="+mj-lt"/>
                <a:cs typeface="+mj-lt"/>
              </a:rPr>
              <a:t>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11060" y="6326456"/>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5" name="Image 7">
            <a:extLst>
              <a:ext uri="{FF2B5EF4-FFF2-40B4-BE49-F238E27FC236}">
                <a16:creationId xmlns:a16="http://schemas.microsoft.com/office/drawing/2014/main" id="{AED3E4D6-B0C3-4B01-BB74-DF749ACAC69B}"/>
              </a:ext>
            </a:extLst>
          </p:cNvPr>
          <p:cNvPicPr>
            <a:picLocks noGrp="1" noChangeAspect="1"/>
          </p:cNvPicPr>
          <p:nvPr>
            <p:ph idx="1"/>
          </p:nvPr>
        </p:nvPicPr>
        <p:blipFill rotWithShape="1">
          <a:blip r:embed="rId2"/>
          <a:srcRect l="8503" t="9691" r="9341" b="12577"/>
          <a:stretch/>
        </p:blipFill>
        <p:spPr>
          <a:xfrm>
            <a:off x="2518814" y="2084401"/>
            <a:ext cx="6970269" cy="3836959"/>
          </a:xfrm>
        </p:spPr>
      </p:pic>
    </p:spTree>
    <p:extLst>
      <p:ext uri="{BB962C8B-B14F-4D97-AF65-F5344CB8AC3E}">
        <p14:creationId xmlns:p14="http://schemas.microsoft.com/office/powerpoint/2010/main" val="184535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 name="Rectangle 44">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6">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397271" y="430941"/>
            <a:ext cx="2302550" cy="1459399"/>
          </a:xfrm>
        </p:spPr>
        <p:txBody>
          <a:bodyPr vert="horz" wrap="square" lIns="0" tIns="0" rIns="0" bIns="0" rtlCol="0" anchor="ctr" anchorCtr="0">
            <a:normAutofit fontScale="90000"/>
          </a:bodyPr>
          <a:lstStyle/>
          <a:p>
            <a:r>
              <a:rPr lang="en-US" spc="-100">
                <a:latin typeface="Tahoma"/>
                <a:ea typeface="Tahoma"/>
                <a:cs typeface="Tahoma"/>
              </a:rPr>
              <a:t>10 (2).</a:t>
            </a:r>
            <a:br>
              <a:rPr lang="en-US" spc="-100">
                <a:latin typeface="Tahoma"/>
              </a:rPr>
            </a:br>
            <a:r>
              <a:rPr lang="en-US" spc="-100" err="1">
                <a:latin typeface="Tahoma"/>
                <a:ea typeface="Tahoma"/>
                <a:cs typeface="Tahoma"/>
              </a:rPr>
              <a:t>Pouvez-vous</a:t>
            </a:r>
            <a:br>
              <a:rPr lang="en-US" spc="-100">
                <a:latin typeface="Tahoma"/>
              </a:rPr>
            </a:br>
            <a:r>
              <a:rPr lang="en-US" spc="-100">
                <a:latin typeface="Tahoma"/>
                <a:ea typeface="Tahoma"/>
                <a:cs typeface="Tahoma"/>
              </a:rPr>
              <a:t>nous dire</a:t>
            </a:r>
            <a:br>
              <a:rPr lang="en-US" spc="-100">
                <a:latin typeface="Tahoma"/>
              </a:rPr>
            </a:br>
            <a:r>
              <a:rPr lang="en-US" spc="-100" err="1">
                <a:latin typeface="Tahoma"/>
                <a:ea typeface="Tahoma"/>
                <a:cs typeface="Tahoma"/>
              </a:rPr>
              <a:t>pourquoi</a:t>
            </a:r>
            <a:r>
              <a:rPr lang="en-US" spc="-100">
                <a:latin typeface="Tahoma"/>
                <a:ea typeface="Tahoma"/>
                <a:cs typeface="Tahoma"/>
              </a:rPr>
              <a:t> ?</a:t>
            </a:r>
          </a:p>
        </p:txBody>
      </p:sp>
      <p:pic>
        <p:nvPicPr>
          <p:cNvPr id="3" name="Image 4">
            <a:extLst>
              <a:ext uri="{FF2B5EF4-FFF2-40B4-BE49-F238E27FC236}">
                <a16:creationId xmlns:a16="http://schemas.microsoft.com/office/drawing/2014/main" id="{1FA6FF49-B87B-4A2C-9B4E-FB3EDB5DCC2D}"/>
              </a:ext>
            </a:extLst>
          </p:cNvPr>
          <p:cNvPicPr>
            <a:picLocks noGrp="1" noChangeAspect="1"/>
          </p:cNvPicPr>
          <p:nvPr>
            <p:ph idx="1"/>
          </p:nvPr>
        </p:nvPicPr>
        <p:blipFill>
          <a:blip r:embed="rId2"/>
          <a:stretch>
            <a:fillRect/>
          </a:stretch>
        </p:blipFill>
        <p:spPr>
          <a:xfrm>
            <a:off x="2571773" y="58130"/>
            <a:ext cx="9524046" cy="6733076"/>
          </a:xfrm>
          <a:custGeom>
            <a:avLst/>
            <a:gdLst/>
            <a:ahLst/>
            <a:cxnLst/>
            <a:rect l="l" t="t" r="r" b="b"/>
            <a:pathLst>
              <a:path w="5014800" h="5409338">
                <a:moveTo>
                  <a:pt x="0" y="0"/>
                </a:moveTo>
                <a:lnTo>
                  <a:pt x="5014800" y="0"/>
                </a:lnTo>
                <a:lnTo>
                  <a:pt x="5014800" y="5409338"/>
                </a:lnTo>
                <a:lnTo>
                  <a:pt x="0" y="5409338"/>
                </a:lnTo>
                <a:close/>
              </a:path>
            </a:pathLst>
          </a:custGeom>
        </p:spPr>
      </p:pic>
      <p:sp>
        <p:nvSpPr>
          <p:cNvPr id="5" name="ZoneTexte 4">
            <a:extLst>
              <a:ext uri="{FF2B5EF4-FFF2-40B4-BE49-F238E27FC236}">
                <a16:creationId xmlns:a16="http://schemas.microsoft.com/office/drawing/2014/main" id="{D35E0BAB-BA92-4993-819E-E14DC11A9E42}"/>
              </a:ext>
            </a:extLst>
          </p:cNvPr>
          <p:cNvSpPr txBox="1"/>
          <p:nvPr/>
        </p:nvSpPr>
        <p:spPr>
          <a:xfrm>
            <a:off x="304240" y="22406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Tahoma"/>
                <a:ea typeface="Tahoma"/>
                <a:cs typeface="Tahoma"/>
              </a:rPr>
              <a:t>16 réponses</a:t>
            </a:r>
          </a:p>
        </p:txBody>
      </p:sp>
    </p:spTree>
    <p:extLst>
      <p:ext uri="{BB962C8B-B14F-4D97-AF65-F5344CB8AC3E}">
        <p14:creationId xmlns:p14="http://schemas.microsoft.com/office/powerpoint/2010/main" val="325182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41991" y="664023"/>
            <a:ext cx="9636301" cy="492443"/>
          </a:xfrm>
        </p:spPr>
        <p:txBody>
          <a:bodyPr vert="horz" wrap="square" lIns="0" tIns="0" rIns="0" bIns="0" rtlCol="0" anchor="t" anchorCtr="0">
            <a:noAutofit/>
          </a:bodyPr>
          <a:lstStyle/>
          <a:p>
            <a:pPr algn="ctr"/>
            <a:r>
              <a:rPr lang="en-US" sz="3600" spc="-100" dirty="0">
                <a:latin typeface="Tahoma"/>
                <a:ea typeface="+mj-lt"/>
                <a:cs typeface="+mj-lt"/>
              </a:rPr>
              <a:t>11. </a:t>
            </a:r>
            <a:r>
              <a:rPr lang="en-US" sz="3600" spc="-100" dirty="0" err="1">
                <a:latin typeface="Tahoma"/>
                <a:ea typeface="+mj-lt"/>
                <a:cs typeface="+mj-lt"/>
              </a:rPr>
              <a:t>Connaissez-vous</a:t>
            </a:r>
            <a:r>
              <a:rPr lang="en-US" sz="3600" spc="-100" dirty="0">
                <a:latin typeface="Tahoma"/>
                <a:ea typeface="+mj-lt"/>
                <a:cs typeface="+mj-lt"/>
              </a:rPr>
              <a:t> le Centre </a:t>
            </a:r>
            <a:r>
              <a:rPr lang="en-US" sz="3600" spc="-100" dirty="0" err="1">
                <a:latin typeface="Tahoma"/>
                <a:ea typeface="+mj-lt"/>
                <a:cs typeface="+mj-lt"/>
              </a:rPr>
              <a:t>culturel</a:t>
            </a:r>
            <a:r>
              <a:rPr lang="en-US" sz="3600" spc="-100" dirty="0">
                <a:latin typeface="Tahoma"/>
                <a:ea typeface="+mj-lt"/>
                <a:cs typeface="+mj-lt"/>
              </a:rPr>
              <a:t> d’Enghien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11" name="Image 11">
            <a:extLst>
              <a:ext uri="{FF2B5EF4-FFF2-40B4-BE49-F238E27FC236}">
                <a16:creationId xmlns:a16="http://schemas.microsoft.com/office/drawing/2014/main" id="{8A94D355-7D43-4A80-A408-DD669FD56E56}"/>
              </a:ext>
            </a:extLst>
          </p:cNvPr>
          <p:cNvPicPr>
            <a:picLocks noGrp="1" noChangeAspect="1"/>
          </p:cNvPicPr>
          <p:nvPr>
            <p:ph idx="1"/>
          </p:nvPr>
        </p:nvPicPr>
        <p:blipFill>
          <a:blip r:embed="rId2"/>
          <a:stretch>
            <a:fillRect/>
          </a:stretch>
        </p:blipFill>
        <p:spPr>
          <a:xfrm>
            <a:off x="2682337" y="2001517"/>
            <a:ext cx="6642286" cy="3473823"/>
          </a:xfrm>
        </p:spPr>
      </p:pic>
    </p:spTree>
    <p:extLst>
      <p:ext uri="{BB962C8B-B14F-4D97-AF65-F5344CB8AC3E}">
        <p14:creationId xmlns:p14="http://schemas.microsoft.com/office/powerpoint/2010/main" val="233536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12. Avez-vous déjà </a:t>
            </a:r>
            <a:r>
              <a:rPr lang="en-US" sz="3600" spc="-100" err="1">
                <a:latin typeface="Tahoma"/>
                <a:ea typeface="+mj-lt"/>
                <a:cs typeface="+mj-lt"/>
              </a:rPr>
              <a:t>participé</a:t>
            </a:r>
            <a:r>
              <a:rPr lang="en-US" sz="3600" spc="-100">
                <a:latin typeface="Tahoma"/>
                <a:ea typeface="+mj-lt"/>
                <a:cs typeface="+mj-lt"/>
              </a:rPr>
              <a:t> </a:t>
            </a:r>
            <a:r>
              <a:rPr lang="en-US" sz="3600" spc="-100" err="1">
                <a:latin typeface="Tahoma"/>
                <a:ea typeface="+mj-lt"/>
                <a:cs typeface="+mj-lt"/>
              </a:rPr>
              <a:t>une</a:t>
            </a:r>
            <a:r>
              <a:rPr lang="en-US" sz="3600" spc="-100">
                <a:latin typeface="Tahoma"/>
                <a:ea typeface="+mj-lt"/>
                <a:cs typeface="+mj-lt"/>
              </a:rPr>
              <a:t> </a:t>
            </a:r>
            <a:r>
              <a:rPr lang="en-US" sz="3600" spc="-100" err="1">
                <a:latin typeface="Tahoma"/>
                <a:ea typeface="+mj-lt"/>
                <a:cs typeface="+mj-lt"/>
              </a:rPr>
              <a:t>activité</a:t>
            </a:r>
            <a:r>
              <a:rPr lang="en-US" sz="3600" spc="-100">
                <a:latin typeface="Tahoma"/>
                <a:ea typeface="+mj-lt"/>
                <a:cs typeface="+mj-lt"/>
              </a:rPr>
              <a:t> </a:t>
            </a:r>
            <a:r>
              <a:rPr lang="en-US" sz="3600" spc="-100" err="1">
                <a:latin typeface="Tahoma"/>
                <a:ea typeface="+mj-lt"/>
                <a:cs typeface="+mj-lt"/>
              </a:rPr>
              <a:t>culturelle</a:t>
            </a:r>
            <a:r>
              <a:rPr lang="en-US" sz="3600" spc="-100">
                <a:latin typeface="Tahoma"/>
                <a:ea typeface="+mj-lt"/>
                <a:cs typeface="+mj-lt"/>
              </a:rPr>
              <a:t> </a:t>
            </a:r>
            <a:r>
              <a:rPr lang="en-US" sz="3600" spc="-100" err="1">
                <a:latin typeface="Tahoma"/>
                <a:ea typeface="+mj-lt"/>
                <a:cs typeface="+mj-lt"/>
              </a:rPr>
              <a:t>organisée</a:t>
            </a:r>
            <a:r>
              <a:rPr lang="en-US" sz="3600" spc="-100">
                <a:latin typeface="Tahoma"/>
                <a:ea typeface="+mj-lt"/>
                <a:cs typeface="+mj-lt"/>
              </a:rPr>
              <a:t> par le Centre </a:t>
            </a:r>
            <a:r>
              <a:rPr lang="en-US" sz="3600" spc="-100" err="1">
                <a:latin typeface="Tahoma"/>
                <a:ea typeface="+mj-lt"/>
                <a:cs typeface="+mj-lt"/>
              </a:rPr>
              <a:t>culturel</a:t>
            </a:r>
            <a:r>
              <a:rPr lang="en-US" sz="3600" spc="-100">
                <a:latin typeface="Tahoma"/>
                <a:ea typeface="+mj-lt"/>
                <a:cs typeface="+mj-lt"/>
              </a:rPr>
              <a:t> d'Enghien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7" name="Image 7">
            <a:extLst>
              <a:ext uri="{FF2B5EF4-FFF2-40B4-BE49-F238E27FC236}">
                <a16:creationId xmlns:a16="http://schemas.microsoft.com/office/drawing/2014/main" id="{B960D2F4-4657-4F93-AEBA-7FEC85204644}"/>
              </a:ext>
            </a:extLst>
          </p:cNvPr>
          <p:cNvPicPr>
            <a:picLocks noGrp="1" noChangeAspect="1"/>
          </p:cNvPicPr>
          <p:nvPr>
            <p:ph idx="1"/>
          </p:nvPr>
        </p:nvPicPr>
        <p:blipFill>
          <a:blip r:embed="rId2"/>
          <a:stretch>
            <a:fillRect/>
          </a:stretch>
        </p:blipFill>
        <p:spPr>
          <a:xfrm>
            <a:off x="2369972" y="2001517"/>
            <a:ext cx="7347697" cy="3733800"/>
          </a:xfrm>
        </p:spPr>
      </p:pic>
    </p:spTree>
    <p:extLst>
      <p:ext uri="{BB962C8B-B14F-4D97-AF65-F5344CB8AC3E}">
        <p14:creationId xmlns:p14="http://schemas.microsoft.com/office/powerpoint/2010/main" val="119041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13. Si </a:t>
            </a:r>
            <a:r>
              <a:rPr lang="en-US" sz="3600" spc="-100" err="1">
                <a:latin typeface="Tahoma"/>
                <a:ea typeface="+mj-lt"/>
                <a:cs typeface="+mj-lt"/>
              </a:rPr>
              <a:t>vous</a:t>
            </a:r>
            <a:r>
              <a:rPr lang="en-US" sz="3600" spc="-100">
                <a:latin typeface="Tahoma"/>
                <a:ea typeface="+mj-lt"/>
                <a:cs typeface="+mj-lt"/>
              </a:rPr>
              <a:t> </a:t>
            </a:r>
            <a:r>
              <a:rPr lang="en-US" sz="3600" spc="-100" err="1">
                <a:latin typeface="Tahoma"/>
                <a:ea typeface="+mj-lt"/>
                <a:cs typeface="+mj-lt"/>
              </a:rPr>
              <a:t>n'avez</a:t>
            </a:r>
            <a:r>
              <a:rPr lang="en-US" sz="3600" spc="-100">
                <a:latin typeface="Tahoma"/>
                <a:ea typeface="+mj-lt"/>
                <a:cs typeface="+mj-lt"/>
              </a:rPr>
              <a:t> pas </a:t>
            </a:r>
            <a:r>
              <a:rPr lang="en-US" sz="3600" spc="-100" err="1">
                <a:latin typeface="Tahoma"/>
                <a:ea typeface="+mj-lt"/>
                <a:cs typeface="+mj-lt"/>
              </a:rPr>
              <a:t>participé</a:t>
            </a:r>
            <a:r>
              <a:rPr lang="en-US" sz="3600" spc="-100">
                <a:latin typeface="Tahoma"/>
                <a:ea typeface="+mj-lt"/>
                <a:cs typeface="+mj-lt"/>
              </a:rPr>
              <a:t> à des </a:t>
            </a:r>
            <a:r>
              <a:rPr lang="en-US" sz="3600" spc="-100" err="1">
                <a:latin typeface="Tahoma"/>
                <a:ea typeface="+mj-lt"/>
                <a:cs typeface="+mj-lt"/>
              </a:rPr>
              <a:t>activités</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du Centre </a:t>
            </a:r>
            <a:r>
              <a:rPr lang="en-US" sz="3600" spc="-100" err="1">
                <a:latin typeface="Tahoma"/>
                <a:ea typeface="+mj-lt"/>
                <a:cs typeface="+mj-lt"/>
              </a:rPr>
              <a:t>culturel</a:t>
            </a:r>
            <a:r>
              <a:rPr lang="en-US" sz="3600" spc="-100">
                <a:latin typeface="Tahoma"/>
                <a:ea typeface="+mj-lt"/>
                <a:cs typeface="+mj-lt"/>
              </a:rPr>
              <a:t>, </a:t>
            </a:r>
            <a:r>
              <a:rPr lang="en-US" sz="3600" spc="-100" err="1">
                <a:latin typeface="Tahoma"/>
                <a:ea typeface="+mj-lt"/>
                <a:cs typeface="+mj-lt"/>
              </a:rPr>
              <a:t>pourquoi</a:t>
            </a:r>
            <a:r>
              <a:rPr lang="en-US" sz="3600" spc="-100">
                <a:latin typeface="Tahoma"/>
                <a:ea typeface="+mj-lt"/>
                <a:cs typeface="+mj-lt"/>
              </a:rPr>
              <a:t>?</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7 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10" name="Image 10">
            <a:extLst>
              <a:ext uri="{FF2B5EF4-FFF2-40B4-BE49-F238E27FC236}">
                <a16:creationId xmlns:a16="http://schemas.microsoft.com/office/drawing/2014/main" id="{315A6EF5-12BF-4FD9-BB3D-46568FDBE3C3}"/>
              </a:ext>
            </a:extLst>
          </p:cNvPr>
          <p:cNvPicPr>
            <a:picLocks noGrp="1" noChangeAspect="1"/>
          </p:cNvPicPr>
          <p:nvPr>
            <p:ph idx="1"/>
          </p:nvPr>
        </p:nvPicPr>
        <p:blipFill>
          <a:blip r:embed="rId2"/>
          <a:stretch>
            <a:fillRect/>
          </a:stretch>
        </p:blipFill>
        <p:spPr>
          <a:xfrm>
            <a:off x="2486704" y="1938068"/>
            <a:ext cx="7071222" cy="3854904"/>
          </a:xfrm>
        </p:spPr>
      </p:pic>
    </p:spTree>
    <p:extLst>
      <p:ext uri="{BB962C8B-B14F-4D97-AF65-F5344CB8AC3E}">
        <p14:creationId xmlns:p14="http://schemas.microsoft.com/office/powerpoint/2010/main" val="407065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14. À </a:t>
            </a:r>
            <a:r>
              <a:rPr lang="en-US" sz="3600" spc="-100" err="1">
                <a:latin typeface="Tahoma"/>
                <a:ea typeface="+mj-lt"/>
                <a:cs typeface="+mj-lt"/>
              </a:rPr>
              <a:t>quelles</a:t>
            </a:r>
            <a:r>
              <a:rPr lang="en-US" sz="3600" spc="-100">
                <a:latin typeface="Tahoma"/>
                <a:ea typeface="+mj-lt"/>
                <a:cs typeface="+mj-lt"/>
              </a:rPr>
              <a:t> </a:t>
            </a:r>
            <a:r>
              <a:rPr lang="en-US" sz="3600" spc="-100" err="1">
                <a:latin typeface="Tahoma"/>
                <a:ea typeface="+mj-lt"/>
                <a:cs typeface="+mj-lt"/>
              </a:rPr>
              <a:t>activités</a:t>
            </a:r>
            <a:r>
              <a:rPr lang="en-US" sz="3600" spc="-100">
                <a:latin typeface="Tahoma"/>
                <a:ea typeface="+mj-lt"/>
                <a:cs typeface="+mj-lt"/>
              </a:rPr>
              <a:t> du Centre </a:t>
            </a:r>
            <a:r>
              <a:rPr lang="en-US" sz="3600" spc="-100" err="1">
                <a:latin typeface="Tahoma"/>
                <a:ea typeface="+mj-lt"/>
                <a:cs typeface="+mj-lt"/>
              </a:rPr>
              <a:t>culturel</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avez-vous déjà </a:t>
            </a:r>
            <a:r>
              <a:rPr lang="en-US" sz="3600" spc="-100" err="1">
                <a:latin typeface="Tahoma"/>
                <a:ea typeface="+mj-lt"/>
                <a:cs typeface="+mj-lt"/>
              </a:rPr>
              <a:t>participé</a:t>
            </a:r>
            <a:r>
              <a:rPr lang="en-US" sz="3600" spc="-100">
                <a:latin typeface="Tahoma"/>
                <a:ea typeface="+mj-lt"/>
                <a:cs typeface="+mj-lt"/>
              </a:rPr>
              <a:t>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098509" y="6279301"/>
            <a:ext cx="59458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25 </a:t>
            </a:r>
            <a:r>
              <a:rPr lang="en-US" err="1">
                <a:latin typeface="Tahoma"/>
                <a:ea typeface="Tahoma"/>
                <a:cs typeface="Tahoma"/>
              </a:rPr>
              <a:t>répondants</a:t>
            </a:r>
            <a:r>
              <a:rPr lang="en-US">
                <a:latin typeface="Tahoma"/>
                <a:ea typeface="Tahoma"/>
                <a:cs typeface="Tahoma"/>
              </a:rPr>
              <a:t> et 47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p:txBody>
      </p:sp>
      <p:sp>
        <p:nvSpPr>
          <p:cNvPr id="7" name="ZoneTexte 6">
            <a:extLst>
              <a:ext uri="{FF2B5EF4-FFF2-40B4-BE49-F238E27FC236}">
                <a16:creationId xmlns:a16="http://schemas.microsoft.com/office/drawing/2014/main" id="{865A7D34-5EA1-4CBE-A206-E5F8E5EA69E1}"/>
              </a:ext>
            </a:extLst>
          </p:cNvPr>
          <p:cNvSpPr txBox="1"/>
          <p:nvPr/>
        </p:nvSpPr>
        <p:spPr>
          <a:xfrm>
            <a:off x="2830" y="2357718"/>
            <a:ext cx="456020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a:ea typeface="+mn-lt"/>
                <a:cs typeface="+mn-lt"/>
              </a:rPr>
              <a:t>Spectacle</a:t>
            </a:r>
            <a:endParaRPr lang="fr-FR"/>
          </a:p>
          <a:p>
            <a:pPr algn="r"/>
            <a:r>
              <a:rPr lang="fr-FR">
                <a:ea typeface="+mn-lt"/>
                <a:cs typeface="+mn-lt"/>
              </a:rPr>
              <a:t>Cinéma</a:t>
            </a:r>
          </a:p>
          <a:p>
            <a:pPr algn="r"/>
            <a:r>
              <a:rPr lang="fr-FR">
                <a:ea typeface="+mn-lt"/>
                <a:cs typeface="+mn-lt"/>
              </a:rPr>
              <a:t>Exposition</a:t>
            </a:r>
          </a:p>
          <a:p>
            <a:pPr algn="r"/>
            <a:r>
              <a:rPr lang="fr-FR">
                <a:ea typeface="+mn-lt"/>
                <a:cs typeface="+mn-lt"/>
              </a:rPr>
              <a:t>Animation/Projet</a:t>
            </a:r>
          </a:p>
          <a:p>
            <a:pPr algn="r"/>
            <a:r>
              <a:rPr lang="fr-FR">
                <a:ea typeface="+mn-lt"/>
                <a:cs typeface="+mn-lt"/>
              </a:rPr>
              <a:t>Asbl Roma - conférence</a:t>
            </a:r>
          </a:p>
          <a:p>
            <a:pPr algn="r"/>
            <a:r>
              <a:rPr lang="fr-FR">
                <a:ea typeface="+mn-lt"/>
                <a:cs typeface="+mn-lt"/>
              </a:rPr>
              <a:t>Visite d'Enghien et de la Maison </a:t>
            </a:r>
            <a:r>
              <a:rPr lang="fr-FR" err="1">
                <a:ea typeface="+mn-lt"/>
                <a:cs typeface="+mn-lt"/>
              </a:rPr>
              <a:t>Jonathas</a:t>
            </a:r>
            <a:endParaRPr lang="fr-FR">
              <a:ea typeface="+mn-lt"/>
              <a:cs typeface="+mn-lt"/>
            </a:endParaRPr>
          </a:p>
          <a:p>
            <a:pPr algn="r"/>
            <a:r>
              <a:rPr lang="fr-FR">
                <a:ea typeface="+mn-lt"/>
                <a:cs typeface="+mn-lt"/>
              </a:rPr>
              <a:t>Conférence</a:t>
            </a:r>
          </a:p>
          <a:p>
            <a:pPr algn="r"/>
            <a:r>
              <a:rPr lang="fr-FR">
                <a:ea typeface="+mn-lt"/>
                <a:cs typeface="+mn-lt"/>
              </a:rPr>
              <a:t>Match d'impro</a:t>
            </a:r>
          </a:p>
          <a:p>
            <a:pPr algn="r"/>
            <a:r>
              <a:rPr lang="fr-FR">
                <a:ea typeface="+mn-lt"/>
                <a:cs typeface="+mn-lt"/>
              </a:rPr>
              <a:t>Parcours d'artistes</a:t>
            </a:r>
            <a:endParaRPr lang="fr-FR"/>
          </a:p>
        </p:txBody>
      </p:sp>
      <p:pic>
        <p:nvPicPr>
          <p:cNvPr id="10" name="Image 10">
            <a:extLst>
              <a:ext uri="{FF2B5EF4-FFF2-40B4-BE49-F238E27FC236}">
                <a16:creationId xmlns:a16="http://schemas.microsoft.com/office/drawing/2014/main" id="{D8A88FDC-B5CC-400F-A51E-8AF6CA99D3C9}"/>
              </a:ext>
            </a:extLst>
          </p:cNvPr>
          <p:cNvPicPr>
            <a:picLocks noChangeAspect="1"/>
          </p:cNvPicPr>
          <p:nvPr/>
        </p:nvPicPr>
        <p:blipFill rotWithShape="1">
          <a:blip r:embed="rId2"/>
          <a:srcRect l="24859" t="3465" r="161" b="5693"/>
          <a:stretch/>
        </p:blipFill>
        <p:spPr>
          <a:xfrm>
            <a:off x="4539674" y="2294264"/>
            <a:ext cx="7171781" cy="2830346"/>
          </a:xfrm>
          <a:prstGeom prst="rect">
            <a:avLst/>
          </a:prstGeom>
        </p:spPr>
      </p:pic>
    </p:spTree>
    <p:extLst>
      <p:ext uri="{BB962C8B-B14F-4D97-AF65-F5344CB8AC3E}">
        <p14:creationId xmlns:p14="http://schemas.microsoft.com/office/powerpoint/2010/main" val="188211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15. Avez-vous </a:t>
            </a:r>
            <a:r>
              <a:rPr lang="en-US" sz="3600" spc="-100" err="1">
                <a:latin typeface="Tahoma"/>
                <a:ea typeface="+mj-lt"/>
                <a:cs typeface="+mj-lt"/>
              </a:rPr>
              <a:t>été</a:t>
            </a:r>
            <a:r>
              <a:rPr lang="en-US" sz="3600" spc="-100">
                <a:latin typeface="Tahoma"/>
                <a:ea typeface="+mj-lt"/>
                <a:cs typeface="+mj-lt"/>
              </a:rPr>
              <a:t> </a:t>
            </a:r>
            <a:r>
              <a:rPr lang="en-US" sz="3600" spc="-100" err="1">
                <a:latin typeface="Tahoma"/>
                <a:ea typeface="+mj-lt"/>
                <a:cs typeface="+mj-lt"/>
              </a:rPr>
              <a:t>satisfait</a:t>
            </a:r>
            <a:r>
              <a:rPr lang="en-US" sz="3600" spc="-100">
                <a:latin typeface="Tahoma"/>
                <a:ea typeface="+mj-lt"/>
                <a:cs typeface="+mj-lt"/>
              </a:rPr>
              <a:t> des </a:t>
            </a:r>
            <a:r>
              <a:rPr lang="en-US" sz="3600" spc="-100" err="1">
                <a:latin typeface="Tahoma"/>
                <a:ea typeface="+mj-lt"/>
                <a:cs typeface="+mj-lt"/>
              </a:rPr>
              <a:t>activités</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auxquelles </a:t>
            </a:r>
            <a:r>
              <a:rPr lang="en-US" sz="3600" spc="-100" err="1">
                <a:latin typeface="Tahoma"/>
                <a:ea typeface="+mj-lt"/>
                <a:cs typeface="+mj-lt"/>
              </a:rPr>
              <a:t>vous</a:t>
            </a:r>
            <a:r>
              <a:rPr lang="en-US" sz="3600" spc="-100">
                <a:latin typeface="Tahoma"/>
                <a:ea typeface="+mj-lt"/>
                <a:cs typeface="+mj-lt"/>
              </a:rPr>
              <a:t> </a:t>
            </a:r>
            <a:r>
              <a:rPr lang="en-US" sz="3600" spc="-100" err="1">
                <a:latin typeface="Tahoma"/>
                <a:ea typeface="+mj-lt"/>
                <a:cs typeface="+mj-lt"/>
              </a:rPr>
              <a:t>avez</a:t>
            </a:r>
            <a:r>
              <a:rPr lang="en-US" sz="3600" spc="-100">
                <a:latin typeface="Tahoma"/>
                <a:ea typeface="+mj-lt"/>
                <a:cs typeface="+mj-lt"/>
              </a:rPr>
              <a:t> </a:t>
            </a:r>
            <a:r>
              <a:rPr lang="en-US" sz="3600" spc="-100" err="1">
                <a:latin typeface="Tahoma"/>
                <a:ea typeface="+mj-lt"/>
                <a:cs typeface="+mj-lt"/>
              </a:rPr>
              <a:t>participé</a:t>
            </a:r>
            <a:r>
              <a:rPr lang="en-US" sz="3600" spc="-100">
                <a:latin typeface="Tahoma"/>
                <a:ea typeface="+mj-lt"/>
                <a:cs typeface="+mj-lt"/>
              </a:rPr>
              <a:t>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24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7" name="Image 7">
            <a:extLst>
              <a:ext uri="{FF2B5EF4-FFF2-40B4-BE49-F238E27FC236}">
                <a16:creationId xmlns:a16="http://schemas.microsoft.com/office/drawing/2014/main" id="{C67DAC8A-6219-4706-8D11-0E5ACBE91EB8}"/>
              </a:ext>
            </a:extLst>
          </p:cNvPr>
          <p:cNvPicPr>
            <a:picLocks noGrp="1" noChangeAspect="1"/>
          </p:cNvPicPr>
          <p:nvPr>
            <p:ph idx="1"/>
          </p:nvPr>
        </p:nvPicPr>
        <p:blipFill>
          <a:blip r:embed="rId2"/>
          <a:stretch>
            <a:fillRect/>
          </a:stretch>
        </p:blipFill>
        <p:spPr>
          <a:xfrm>
            <a:off x="2415356" y="1974622"/>
            <a:ext cx="7364505" cy="3760694"/>
          </a:xfrm>
        </p:spPr>
      </p:pic>
    </p:spTree>
    <p:extLst>
      <p:ext uri="{BB962C8B-B14F-4D97-AF65-F5344CB8AC3E}">
        <p14:creationId xmlns:p14="http://schemas.microsoft.com/office/powerpoint/2010/main" val="107569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re 1">
            <a:extLst>
              <a:ext uri="{FF2B5EF4-FFF2-40B4-BE49-F238E27FC236}">
                <a16:creationId xmlns:a16="http://schemas.microsoft.com/office/drawing/2014/main" id="{46779027-829D-4FC4-A8D7-7E9553407AB0}"/>
              </a:ext>
            </a:extLst>
          </p:cNvPr>
          <p:cNvSpPr>
            <a:spLocks noGrp="1"/>
          </p:cNvSpPr>
          <p:nvPr>
            <p:ph type="title"/>
          </p:nvPr>
        </p:nvSpPr>
        <p:spPr>
          <a:xfrm>
            <a:off x="720000" y="816424"/>
            <a:ext cx="6923813" cy="903587"/>
          </a:xfrm>
        </p:spPr>
        <p:txBody>
          <a:bodyPr>
            <a:normAutofit/>
          </a:bodyPr>
          <a:lstStyle/>
          <a:p>
            <a:r>
              <a:rPr lang="fr-FR" sz="4000">
                <a:latin typeface="Tahoma"/>
                <a:ea typeface="Tahoma"/>
                <a:cs typeface="Tahoma"/>
              </a:rPr>
              <a:t>Pourquoi sonder les écoles ?</a:t>
            </a:r>
          </a:p>
        </p:txBody>
      </p:sp>
      <p:sp>
        <p:nvSpPr>
          <p:cNvPr id="3" name="Espace réservé du contenu 2">
            <a:extLst>
              <a:ext uri="{FF2B5EF4-FFF2-40B4-BE49-F238E27FC236}">
                <a16:creationId xmlns:a16="http://schemas.microsoft.com/office/drawing/2014/main" id="{0546EC01-0130-4BCC-9534-C53268249406}"/>
              </a:ext>
            </a:extLst>
          </p:cNvPr>
          <p:cNvSpPr>
            <a:spLocks noGrp="1"/>
          </p:cNvSpPr>
          <p:nvPr>
            <p:ph idx="1"/>
          </p:nvPr>
        </p:nvSpPr>
        <p:spPr>
          <a:xfrm>
            <a:off x="720000" y="2448000"/>
            <a:ext cx="10716487" cy="3320975"/>
          </a:xfrm>
        </p:spPr>
        <p:txBody>
          <a:bodyPr vert="horz" lIns="0" tIns="0" rIns="0" bIns="0" rtlCol="0" anchor="t">
            <a:noAutofit/>
          </a:bodyPr>
          <a:lstStyle/>
          <a:p>
            <a:pPr marL="0" indent="0">
              <a:buNone/>
            </a:pPr>
            <a:r>
              <a:rPr lang="fr-FR" sz="1500" dirty="0">
                <a:solidFill>
                  <a:srgbClr val="FFFFFF"/>
                </a:solidFill>
                <a:latin typeface="Tahoma"/>
                <a:ea typeface="+mn-lt"/>
                <a:cs typeface="+mn-lt"/>
              </a:rPr>
              <a:t>Le Centre culturel d’Enghien travaille actuellement sur son nouveau plan d’actions culturelles. Concrètement, cela signifie que nous sondons la population enghiennoise pour connaître les attentes ou besoins spécifiques de la région en matière de Culture ceci afin de définir de nouveaux objectifs et de dessiner notre plan d’action pour les 5 prochaines années.</a:t>
            </a:r>
            <a:endParaRPr lang="fr-FR" sz="1500" dirty="0">
              <a:solidFill>
                <a:srgbClr val="FFFFFF"/>
              </a:solidFill>
              <a:latin typeface="Tahoma"/>
              <a:ea typeface="Tahoma"/>
              <a:cs typeface="Tahoma"/>
            </a:endParaRPr>
          </a:p>
          <a:p>
            <a:pPr marL="0" indent="0">
              <a:buNone/>
            </a:pPr>
            <a:r>
              <a:rPr lang="fr-FR" sz="1500" dirty="0">
                <a:solidFill>
                  <a:srgbClr val="FFFFFF"/>
                </a:solidFill>
                <a:latin typeface="Tahoma"/>
                <a:ea typeface="+mn-lt"/>
                <a:cs typeface="+mn-lt"/>
              </a:rPr>
              <a:t>Avec l’entrée en vigueur progressive du Parcours d’Éducation Culturelle et Artistique, dit PECA (http://www.culture-enseignement.cfwb.be/index.php?id=21031), il nous semble important de développer nos relations avec vous pour pouvoir répondre au mieux aux demandes d'aide dans le cadre des projets que vous souhaiteriez mettre en place pour et avec vos élèves afin de leur donner un accès égal à la Culture et à l’Art, à travers leurs différents modes d’expression.</a:t>
            </a:r>
            <a:endParaRPr lang="fr-FR" sz="1500" dirty="0">
              <a:solidFill>
                <a:srgbClr val="FFFFFF"/>
              </a:solidFill>
              <a:latin typeface="Tahoma"/>
              <a:ea typeface="Tahoma"/>
              <a:cs typeface="Tahoma"/>
            </a:endParaRPr>
          </a:p>
          <a:p>
            <a:pPr marL="0" indent="0">
              <a:buNone/>
            </a:pPr>
            <a:r>
              <a:rPr lang="fr-FR" sz="1500" dirty="0">
                <a:solidFill>
                  <a:srgbClr val="FFFFFF"/>
                </a:solidFill>
                <a:latin typeface="Tahoma"/>
                <a:ea typeface="+mn-lt"/>
                <a:cs typeface="+mn-lt"/>
              </a:rPr>
              <a:t>Pour vous accompagner dans cette démarche, notre équipe est composée d’animateurs spécialisés dans différents domaines (arts graphiques, théâtre, conte, cinéma, musique, ...). Nous sommes également amenés dans le cadre de notre travail à découvrir les œuvres, à rencontrer les artistes et à nous former à diverses démarches artistiques. Nous serions heureux de pouvoir partager cela avec vous.</a:t>
            </a:r>
            <a:endParaRPr lang="fr-FR" sz="1500">
              <a:solidFill>
                <a:srgbClr val="FFFFFF"/>
              </a:solidFill>
              <a:latin typeface="Tahoma"/>
              <a:ea typeface="Tahoma"/>
              <a:cs typeface="Tahoma"/>
            </a:endParaRPr>
          </a:p>
        </p:txBody>
      </p:sp>
    </p:spTree>
    <p:extLst>
      <p:ext uri="{BB962C8B-B14F-4D97-AF65-F5344CB8AC3E}">
        <p14:creationId xmlns:p14="http://schemas.microsoft.com/office/powerpoint/2010/main" val="39824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217976" y="636"/>
            <a:ext cx="4991961" cy="2499304"/>
          </a:xfrm>
        </p:spPr>
        <p:txBody>
          <a:bodyPr vert="horz" wrap="square" lIns="0" tIns="0" rIns="0" bIns="0" rtlCol="0" anchor="ctr" anchorCtr="0">
            <a:noAutofit/>
          </a:bodyPr>
          <a:lstStyle/>
          <a:p>
            <a:r>
              <a:rPr lang="en-US" sz="3000" spc="-100">
                <a:latin typeface="Tahoma"/>
                <a:ea typeface="Tahoma"/>
                <a:cs typeface="Tahoma"/>
              </a:rPr>
              <a:t>16.</a:t>
            </a:r>
            <a:br>
              <a:rPr lang="en-US" sz="3000" spc="-100">
                <a:latin typeface="Tahoma"/>
                <a:ea typeface="Tahoma"/>
                <a:cs typeface="Tahoma"/>
              </a:rPr>
            </a:br>
            <a:r>
              <a:rPr lang="en-US" sz="3000" spc="-100">
                <a:latin typeface="Tahoma"/>
                <a:ea typeface="Tahoma"/>
                <a:cs typeface="Tahoma"/>
              </a:rPr>
              <a:t>Pouvez-vous</a:t>
            </a:r>
            <a:br>
              <a:rPr lang="en-US" sz="3000" spc="-100">
                <a:latin typeface="Tahoma"/>
                <a:ea typeface="Tahoma"/>
                <a:cs typeface="Tahoma"/>
              </a:rPr>
            </a:br>
            <a:r>
              <a:rPr lang="en-US" sz="3000" spc="-100">
                <a:latin typeface="Tahoma"/>
                <a:ea typeface="Tahoma"/>
                <a:cs typeface="Tahoma"/>
              </a:rPr>
              <a:t>nous expliquer</a:t>
            </a:r>
            <a:br>
              <a:rPr lang="en-US" sz="3000" spc="-100">
                <a:latin typeface="Tahoma"/>
                <a:ea typeface="Tahoma"/>
                <a:cs typeface="Tahoma"/>
              </a:rPr>
            </a:br>
            <a:r>
              <a:rPr lang="en-US" sz="3000" spc="-100">
                <a:latin typeface="Tahoma"/>
                <a:ea typeface="Tahoma"/>
                <a:cs typeface="Tahoma"/>
              </a:rPr>
              <a:t>pourquoi ?</a:t>
            </a:r>
            <a:endParaRPr lang="en-US" sz="3000">
              <a:latin typeface="Tahoma"/>
              <a:ea typeface="Tahoma"/>
              <a:cs typeface="Tahoma"/>
            </a:endParaRPr>
          </a:p>
        </p:txBody>
      </p:sp>
      <p:sp>
        <p:nvSpPr>
          <p:cNvPr id="6" name="ZoneTexte 5">
            <a:extLst>
              <a:ext uri="{FF2B5EF4-FFF2-40B4-BE49-F238E27FC236}">
                <a16:creationId xmlns:a16="http://schemas.microsoft.com/office/drawing/2014/main" id="{AC158909-1831-4146-947B-C8E8B183C048}"/>
              </a:ext>
            </a:extLst>
          </p:cNvPr>
          <p:cNvSpPr txBox="1"/>
          <p:nvPr/>
        </p:nvSpPr>
        <p:spPr>
          <a:xfrm>
            <a:off x="217976" y="2290588"/>
            <a:ext cx="4991962" cy="3216273"/>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0000"/>
              </a:lnSpc>
              <a:spcAft>
                <a:spcPts val="600"/>
              </a:spcAft>
              <a:buClr>
                <a:schemeClr val="accent4"/>
              </a:buClr>
            </a:pPr>
            <a:r>
              <a:rPr lang="en-US" sz="2000" spc="20">
                <a:solidFill>
                  <a:schemeClr val="tx1">
                    <a:alpha val="58000"/>
                  </a:schemeClr>
                </a:solidFill>
              </a:rPr>
              <a:t>21 réponses </a:t>
            </a:r>
            <a:endParaRPr lang="en-US" sz="2000" i="1" spc="20">
              <a:solidFill>
                <a:srgbClr val="FFFFFF">
                  <a:alpha val="58000"/>
                </a:srgbClr>
              </a:solidFill>
            </a:endParaRPr>
          </a:p>
        </p:txBody>
      </p:sp>
      <p:pic>
        <p:nvPicPr>
          <p:cNvPr id="3" name="Image 4">
            <a:extLst>
              <a:ext uri="{FF2B5EF4-FFF2-40B4-BE49-F238E27FC236}">
                <a16:creationId xmlns:a16="http://schemas.microsoft.com/office/drawing/2014/main" id="{A72C55F2-4ADF-414E-8730-56228F806CE9}"/>
              </a:ext>
            </a:extLst>
          </p:cNvPr>
          <p:cNvPicPr>
            <a:picLocks noGrp="1" noChangeAspect="1"/>
          </p:cNvPicPr>
          <p:nvPr>
            <p:ph idx="1"/>
          </p:nvPr>
        </p:nvPicPr>
        <p:blipFill>
          <a:blip r:embed="rId2"/>
          <a:stretch>
            <a:fillRect/>
          </a:stretch>
        </p:blipFill>
        <p:spPr>
          <a:xfrm>
            <a:off x="2715209" y="126684"/>
            <a:ext cx="9389575" cy="6640792"/>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9823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17. Saviez-vous que le Centre culturel peut vous aider dans la conception et parfois dans la réalisation de vos projets éducatifs à dimension culturelle et artistique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réponses </a:t>
            </a:r>
            <a:endParaRPr lang="en-US" i="1">
              <a:latin typeface="Tahoma"/>
              <a:ea typeface="Tahoma"/>
              <a:cs typeface="Tahoma"/>
            </a:endParaRPr>
          </a:p>
        </p:txBody>
      </p:sp>
      <p:pic>
        <p:nvPicPr>
          <p:cNvPr id="5" name="Image 7">
            <a:extLst>
              <a:ext uri="{FF2B5EF4-FFF2-40B4-BE49-F238E27FC236}">
                <a16:creationId xmlns:a16="http://schemas.microsoft.com/office/drawing/2014/main" id="{1002C6E5-D2F0-40B1-BEB5-190758A585B5}"/>
              </a:ext>
            </a:extLst>
          </p:cNvPr>
          <p:cNvPicPr>
            <a:picLocks noGrp="1" noChangeAspect="1"/>
          </p:cNvPicPr>
          <p:nvPr>
            <p:ph idx="1"/>
          </p:nvPr>
        </p:nvPicPr>
        <p:blipFill>
          <a:blip r:embed="rId2"/>
          <a:stretch>
            <a:fillRect/>
          </a:stretch>
        </p:blipFill>
        <p:spPr>
          <a:xfrm>
            <a:off x="2638913" y="2055305"/>
            <a:ext cx="6908426" cy="3814482"/>
          </a:xfrm>
        </p:spPr>
      </p:pic>
    </p:spTree>
    <p:extLst>
      <p:ext uri="{BB962C8B-B14F-4D97-AF65-F5344CB8AC3E}">
        <p14:creationId xmlns:p14="http://schemas.microsoft.com/office/powerpoint/2010/main" val="206391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39906"/>
            <a:ext cx="9636301" cy="492443"/>
          </a:xfrm>
        </p:spPr>
        <p:txBody>
          <a:bodyPr vert="horz" wrap="square" lIns="0" tIns="0" rIns="0" bIns="0" rtlCol="0" anchor="t" anchorCtr="0">
            <a:noAutofit/>
          </a:bodyPr>
          <a:lstStyle/>
          <a:p>
            <a:pPr algn="ctr"/>
            <a:r>
              <a:rPr lang="en-US" sz="3400" spc="-100">
                <a:latin typeface="Tahoma"/>
                <a:ea typeface="+mj-lt"/>
                <a:cs typeface="+mj-lt"/>
              </a:rPr>
              <a:t>18. Connaissez-vous les aides </a:t>
            </a:r>
            <a:r>
              <a:rPr lang="en-US" sz="3400" spc="-100" err="1">
                <a:latin typeface="Tahoma"/>
                <a:ea typeface="+mj-lt"/>
                <a:cs typeface="+mj-lt"/>
              </a:rPr>
              <a:t>suivantes</a:t>
            </a:r>
            <a:r>
              <a:rPr lang="en-US" sz="3400" spc="-100">
                <a:latin typeface="Tahoma"/>
                <a:ea typeface="+mj-lt"/>
                <a:cs typeface="+mj-lt"/>
              </a:rPr>
              <a:t> qui </a:t>
            </a:r>
            <a:r>
              <a:rPr lang="en-US" sz="3400" spc="-100" err="1">
                <a:latin typeface="Tahoma"/>
                <a:ea typeface="+mj-lt"/>
                <a:cs typeface="+mj-lt"/>
              </a:rPr>
              <a:t>peuvent</a:t>
            </a:r>
            <a:r>
              <a:rPr lang="en-US" sz="3400" spc="-100">
                <a:latin typeface="Tahoma"/>
                <a:ea typeface="+mj-lt"/>
                <a:cs typeface="+mj-lt"/>
              </a:rPr>
              <a:t> </a:t>
            </a:r>
            <a:r>
              <a:rPr lang="en-US" sz="3400" spc="-100" err="1">
                <a:latin typeface="Tahoma"/>
                <a:ea typeface="+mj-lt"/>
                <a:cs typeface="+mj-lt"/>
              </a:rPr>
              <a:t>vous</a:t>
            </a:r>
            <a:r>
              <a:rPr lang="en-US" sz="3400" spc="-100">
                <a:latin typeface="Tahoma"/>
                <a:ea typeface="+mj-lt"/>
                <a:cs typeface="+mj-lt"/>
              </a:rPr>
              <a:t> aider à financer et/</a:t>
            </a:r>
            <a:r>
              <a:rPr lang="en-US" sz="3400" spc="-100" err="1">
                <a:latin typeface="Tahoma"/>
                <a:ea typeface="+mj-lt"/>
                <a:cs typeface="+mj-lt"/>
              </a:rPr>
              <a:t>ou</a:t>
            </a:r>
            <a:r>
              <a:rPr lang="en-US" sz="3400" spc="-100">
                <a:latin typeface="Tahoma"/>
                <a:ea typeface="+mj-lt"/>
                <a:cs typeface="+mj-lt"/>
              </a:rPr>
              <a:t> </a:t>
            </a:r>
            <a:r>
              <a:rPr lang="en-US" sz="3400" spc="-100" err="1">
                <a:latin typeface="Tahoma"/>
                <a:ea typeface="+mj-lt"/>
                <a:cs typeface="+mj-lt"/>
              </a:rPr>
              <a:t>réaliser</a:t>
            </a:r>
            <a:r>
              <a:rPr lang="en-US" sz="3400" spc="-100">
                <a:latin typeface="Tahoma"/>
                <a:ea typeface="+mj-lt"/>
                <a:cs typeface="+mj-lt"/>
              </a:rPr>
              <a:t> un </a:t>
            </a:r>
            <a:r>
              <a:rPr lang="en-US" sz="3400" spc="-100" err="1">
                <a:latin typeface="Tahoma"/>
                <a:ea typeface="+mj-lt"/>
                <a:cs typeface="+mj-lt"/>
              </a:rPr>
              <a:t>projet</a:t>
            </a:r>
            <a:r>
              <a:rPr lang="en-US" sz="3400" spc="-100">
                <a:latin typeface="Tahoma"/>
                <a:ea typeface="+mj-lt"/>
                <a:cs typeface="+mj-lt"/>
              </a:rPr>
              <a:t> ?</a:t>
            </a:r>
            <a:endParaRPr lang="fr-FR" sz="3400">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244356" y="6312844"/>
            <a:ext cx="65269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20 répondants - 41 réponses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a:p>
            <a:endParaRPr lang="en-US">
              <a:latin typeface="Tahoma"/>
              <a:ea typeface="Tahoma"/>
              <a:cs typeface="Tahoma"/>
            </a:endParaRPr>
          </a:p>
        </p:txBody>
      </p:sp>
      <p:sp>
        <p:nvSpPr>
          <p:cNvPr id="8" name="ZoneTexte 7">
            <a:extLst>
              <a:ext uri="{FF2B5EF4-FFF2-40B4-BE49-F238E27FC236}">
                <a16:creationId xmlns:a16="http://schemas.microsoft.com/office/drawing/2014/main" id="{340BF012-59D2-4280-BE5A-8BFD0E726747}"/>
              </a:ext>
            </a:extLst>
          </p:cNvPr>
          <p:cNvSpPr txBox="1"/>
          <p:nvPr/>
        </p:nvSpPr>
        <p:spPr>
          <a:xfrm>
            <a:off x="-244400" y="2505228"/>
            <a:ext cx="547870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400">
                <a:ea typeface="+mn-lt"/>
                <a:cs typeface="+mn-lt"/>
              </a:rPr>
              <a:t>Projet culture-enseignement</a:t>
            </a:r>
            <a:endParaRPr lang="fr-FR" sz="2400"/>
          </a:p>
          <a:p>
            <a:pPr algn="r"/>
            <a:r>
              <a:rPr lang="fr-FR" sz="2400">
                <a:ea typeface="+mn-lt"/>
                <a:cs typeface="+mn-lt"/>
              </a:rPr>
              <a:t>Subvention Spectacle à l’école</a:t>
            </a:r>
          </a:p>
          <a:p>
            <a:pPr algn="r"/>
            <a:r>
              <a:rPr lang="fr-FR" sz="2400">
                <a:ea typeface="+mn-lt"/>
                <a:cs typeface="+mn-lt"/>
              </a:rPr>
              <a:t>Inviter un auteur en classe</a:t>
            </a:r>
          </a:p>
          <a:p>
            <a:pPr algn="r"/>
            <a:r>
              <a:rPr lang="fr-FR" sz="2400">
                <a:ea typeface="+mn-lt"/>
                <a:cs typeface="+mn-lt"/>
              </a:rPr>
              <a:t>Inviter un réalisateur en classe</a:t>
            </a:r>
          </a:p>
          <a:p>
            <a:pPr algn="r"/>
            <a:r>
              <a:rPr lang="fr-FR" sz="2400"/>
              <a:t>Mise à disposition d'un animateur</a:t>
            </a:r>
          </a:p>
          <a:p>
            <a:pPr algn="r"/>
            <a:r>
              <a:rPr lang="fr-FR" sz="2400">
                <a:ea typeface="+mn-lt"/>
                <a:cs typeface="+mn-lt"/>
              </a:rPr>
              <a:t>Muséobus/Musée-valise</a:t>
            </a:r>
          </a:p>
          <a:p>
            <a:pPr algn="r"/>
            <a:r>
              <a:rPr lang="fr-FR" sz="2400"/>
              <a:t>Non</a:t>
            </a:r>
          </a:p>
        </p:txBody>
      </p:sp>
      <p:pic>
        <p:nvPicPr>
          <p:cNvPr id="5" name="Image 8">
            <a:extLst>
              <a:ext uri="{FF2B5EF4-FFF2-40B4-BE49-F238E27FC236}">
                <a16:creationId xmlns:a16="http://schemas.microsoft.com/office/drawing/2014/main" id="{B8B7A871-66CA-4293-B007-455DB00CF50E}"/>
              </a:ext>
            </a:extLst>
          </p:cNvPr>
          <p:cNvPicPr>
            <a:picLocks noGrp="1" noChangeAspect="1"/>
          </p:cNvPicPr>
          <p:nvPr>
            <p:ph idx="1"/>
          </p:nvPr>
        </p:nvPicPr>
        <p:blipFill rotWithShape="1">
          <a:blip r:embed="rId2"/>
          <a:srcRect l="25963" r="4690" b="-504"/>
          <a:stretch/>
        </p:blipFill>
        <p:spPr>
          <a:xfrm>
            <a:off x="5264485" y="2571011"/>
            <a:ext cx="6373623" cy="3075415"/>
          </a:xfrm>
        </p:spPr>
      </p:pic>
    </p:spTree>
    <p:extLst>
      <p:ext uri="{BB962C8B-B14F-4D97-AF65-F5344CB8AC3E}">
        <p14:creationId xmlns:p14="http://schemas.microsoft.com/office/powerpoint/2010/main" val="391880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19. Êtes-vous au courant des différents appels à projets au niveau éducatif, culturel et/ou artistique</a:t>
            </a:r>
            <a:br>
              <a:rPr lang="en-US" spc="-100">
                <a:latin typeface="Tahoma"/>
                <a:ea typeface="+mj-lt"/>
                <a:cs typeface="+mj-lt"/>
              </a:rPr>
            </a:br>
            <a:r>
              <a:rPr lang="en-US" spc="-100">
                <a:latin typeface="Tahoma"/>
                <a:ea typeface="+mj-lt"/>
                <a:cs typeface="+mj-lt"/>
              </a:rPr>
              <a:t> lancés par la Fédération Wallonie-Bruxelles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réponses </a:t>
            </a:r>
            <a:endParaRPr lang="en-US" i="1">
              <a:latin typeface="Tahoma"/>
              <a:ea typeface="Tahoma"/>
              <a:cs typeface="Tahoma"/>
            </a:endParaRPr>
          </a:p>
        </p:txBody>
      </p:sp>
      <p:pic>
        <p:nvPicPr>
          <p:cNvPr id="7" name="Image 7">
            <a:extLst>
              <a:ext uri="{FF2B5EF4-FFF2-40B4-BE49-F238E27FC236}">
                <a16:creationId xmlns:a16="http://schemas.microsoft.com/office/drawing/2014/main" id="{74035609-AE18-4C7F-A1C6-EFF5BB284F48}"/>
              </a:ext>
            </a:extLst>
          </p:cNvPr>
          <p:cNvPicPr>
            <a:picLocks noGrp="1" noChangeAspect="1"/>
          </p:cNvPicPr>
          <p:nvPr>
            <p:ph idx="1"/>
          </p:nvPr>
        </p:nvPicPr>
        <p:blipFill>
          <a:blip r:embed="rId2"/>
          <a:stretch>
            <a:fillRect/>
          </a:stretch>
        </p:blipFill>
        <p:spPr>
          <a:xfrm>
            <a:off x="1736561" y="2219752"/>
            <a:ext cx="8865533" cy="3664883"/>
          </a:xfrm>
        </p:spPr>
      </p:pic>
    </p:spTree>
    <p:extLst>
      <p:ext uri="{BB962C8B-B14F-4D97-AF65-F5344CB8AC3E}">
        <p14:creationId xmlns:p14="http://schemas.microsoft.com/office/powerpoint/2010/main" val="182535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20. Avez-vous été informé(e)s sur l'existence du PECA (Parcours d’Éducation culturelle et artistique) ?</a:t>
            </a:r>
            <a:r>
              <a:rPr lang="en-US" spc="-100">
                <a:ea typeface="+mj-lt"/>
                <a:cs typeface="+mj-lt"/>
              </a:rPr>
              <a:t> </a:t>
            </a:r>
            <a:endParaRPr lang="fr-F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réponses </a:t>
            </a:r>
            <a:endParaRPr lang="en-US" i="1">
              <a:latin typeface="Tahoma"/>
              <a:ea typeface="Tahoma"/>
              <a:cs typeface="Tahoma"/>
            </a:endParaRPr>
          </a:p>
        </p:txBody>
      </p:sp>
      <p:pic>
        <p:nvPicPr>
          <p:cNvPr id="5" name="Image 7">
            <a:extLst>
              <a:ext uri="{FF2B5EF4-FFF2-40B4-BE49-F238E27FC236}">
                <a16:creationId xmlns:a16="http://schemas.microsoft.com/office/drawing/2014/main" id="{5A03076B-0C43-468E-95D5-D16AA1AF4419}"/>
              </a:ext>
            </a:extLst>
          </p:cNvPr>
          <p:cNvPicPr>
            <a:picLocks noGrp="1" noChangeAspect="1"/>
          </p:cNvPicPr>
          <p:nvPr>
            <p:ph idx="1"/>
          </p:nvPr>
        </p:nvPicPr>
        <p:blipFill>
          <a:blip r:embed="rId2"/>
          <a:stretch>
            <a:fillRect/>
          </a:stretch>
        </p:blipFill>
        <p:spPr>
          <a:xfrm>
            <a:off x="1723393" y="1976584"/>
            <a:ext cx="8676714" cy="3927100"/>
          </a:xfrm>
        </p:spPr>
      </p:pic>
    </p:spTree>
    <p:extLst>
      <p:ext uri="{BB962C8B-B14F-4D97-AF65-F5344CB8AC3E}">
        <p14:creationId xmlns:p14="http://schemas.microsoft.com/office/powerpoint/2010/main" val="81965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21 Si OUI, est-ce que cela va influencer à l’avenir la façon d’appréhender votre métier d’enseignant ?</a:t>
            </a:r>
            <a:r>
              <a:rPr lang="en-US" spc="-100">
                <a:ea typeface="+mj-lt"/>
                <a:cs typeface="+mj-lt"/>
              </a:rPr>
              <a:t> </a:t>
            </a:r>
            <a:endParaRPr lang="fr-F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4 réponses </a:t>
            </a:r>
            <a:endParaRPr lang="en-US" i="1">
              <a:latin typeface="Tahoma"/>
              <a:ea typeface="Tahoma"/>
              <a:cs typeface="Tahoma"/>
            </a:endParaRPr>
          </a:p>
        </p:txBody>
      </p:sp>
      <p:pic>
        <p:nvPicPr>
          <p:cNvPr id="7" name="Image 7">
            <a:extLst>
              <a:ext uri="{FF2B5EF4-FFF2-40B4-BE49-F238E27FC236}">
                <a16:creationId xmlns:a16="http://schemas.microsoft.com/office/drawing/2014/main" id="{86BB1361-2EDB-4D1B-A987-367307CB3164}"/>
              </a:ext>
            </a:extLst>
          </p:cNvPr>
          <p:cNvPicPr>
            <a:picLocks noGrp="1" noChangeAspect="1"/>
          </p:cNvPicPr>
          <p:nvPr>
            <p:ph idx="1"/>
          </p:nvPr>
        </p:nvPicPr>
        <p:blipFill rotWithShape="1">
          <a:blip r:embed="rId2"/>
          <a:srcRect l="5373" t="2963" r="6160" b="15741"/>
          <a:stretch/>
        </p:blipFill>
        <p:spPr>
          <a:xfrm>
            <a:off x="2555481" y="1412046"/>
            <a:ext cx="6877830" cy="4473461"/>
          </a:xfrm>
        </p:spPr>
      </p:pic>
    </p:spTree>
    <p:extLst>
      <p:ext uri="{BB962C8B-B14F-4D97-AF65-F5344CB8AC3E}">
        <p14:creationId xmlns:p14="http://schemas.microsoft.com/office/powerpoint/2010/main" val="428850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22. À l'avenir, souhaitez-vous recevoir les informations qui concernent nos activités, les appels à projets, </a:t>
            </a:r>
            <a:br>
              <a:rPr lang="en-US" spc="-100">
                <a:latin typeface="Tahoma"/>
                <a:ea typeface="+mj-lt"/>
                <a:cs typeface="+mj-lt"/>
              </a:rPr>
            </a:br>
            <a:r>
              <a:rPr lang="en-US" spc="-100">
                <a:latin typeface="Tahoma"/>
                <a:ea typeface="+mj-lt"/>
                <a:cs typeface="+mj-lt"/>
              </a:rPr>
              <a:t>ou autres activités ou initiatives intéressantes </a:t>
            </a:r>
            <a:br>
              <a:rPr lang="en-US" spc="-100">
                <a:latin typeface="Tahoma"/>
                <a:ea typeface="+mj-lt"/>
                <a:cs typeface="+mj-lt"/>
              </a:rPr>
            </a:br>
            <a:r>
              <a:rPr lang="en-US" spc="-100">
                <a:latin typeface="Tahoma"/>
                <a:ea typeface="+mj-lt"/>
                <a:cs typeface="+mj-lt"/>
              </a:rPr>
              <a:t>pour vos élèves ? Et si oui, par quel canal ? </a:t>
            </a:r>
            <a:endParaRPr lang="fr-FR">
              <a:latin typeface="Tahoma"/>
              <a:ea typeface="Tahoma"/>
              <a:cs typeface="Tahoma"/>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289231" y="6317491"/>
            <a:ext cx="6006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répondants  - 43 réponses -</a:t>
            </a:r>
            <a:r>
              <a:rPr lang="en-US" i="1">
                <a:latin typeface="Tahoma"/>
                <a:ea typeface="Tahoma"/>
                <a:cs typeface="Tahoma"/>
              </a:rPr>
              <a:t>Plusieurs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err="1">
              <a:ea typeface="+mn-lt"/>
              <a:cs typeface="+mn-lt"/>
            </a:endParaRPr>
          </a:p>
          <a:p>
            <a:endParaRPr lang="en-US">
              <a:latin typeface="Tahoma"/>
              <a:ea typeface="Tahoma"/>
              <a:cs typeface="Tahoma"/>
            </a:endParaRPr>
          </a:p>
        </p:txBody>
      </p:sp>
      <p:pic>
        <p:nvPicPr>
          <p:cNvPr id="7" name="Image 7">
            <a:extLst>
              <a:ext uri="{FF2B5EF4-FFF2-40B4-BE49-F238E27FC236}">
                <a16:creationId xmlns:a16="http://schemas.microsoft.com/office/drawing/2014/main" id="{DB37ECE2-13FB-416D-87C6-6F295ABB5610}"/>
              </a:ext>
            </a:extLst>
          </p:cNvPr>
          <p:cNvPicPr>
            <a:picLocks noGrp="1" noChangeAspect="1"/>
          </p:cNvPicPr>
          <p:nvPr>
            <p:ph idx="1"/>
          </p:nvPr>
        </p:nvPicPr>
        <p:blipFill rotWithShape="1">
          <a:blip r:embed="rId2"/>
          <a:srcRect r="12216"/>
          <a:stretch/>
        </p:blipFill>
        <p:spPr>
          <a:xfrm>
            <a:off x="1450531" y="2429581"/>
            <a:ext cx="9339263" cy="3487270"/>
          </a:xfrm>
        </p:spPr>
      </p:pic>
    </p:spTree>
    <p:extLst>
      <p:ext uri="{BB962C8B-B14F-4D97-AF65-F5344CB8AC3E}">
        <p14:creationId xmlns:p14="http://schemas.microsoft.com/office/powerpoint/2010/main" val="306601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7"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re 1">
            <a:extLst>
              <a:ext uri="{FF2B5EF4-FFF2-40B4-BE49-F238E27FC236}">
                <a16:creationId xmlns:a16="http://schemas.microsoft.com/office/drawing/2014/main" id="{595FFD65-8DC4-4C45-B029-95A03C5874B1}"/>
              </a:ext>
            </a:extLst>
          </p:cNvPr>
          <p:cNvSpPr>
            <a:spLocks noGrp="1"/>
          </p:cNvSpPr>
          <p:nvPr>
            <p:ph type="title"/>
          </p:nvPr>
        </p:nvSpPr>
        <p:spPr>
          <a:xfrm>
            <a:off x="2595190" y="1334791"/>
            <a:ext cx="6911974" cy="2803071"/>
          </a:xfrm>
        </p:spPr>
        <p:txBody>
          <a:bodyPr vert="horz" wrap="square" lIns="0" tIns="0" rIns="0" bIns="0" rtlCol="0" anchor="ctr" anchorCtr="0">
            <a:normAutofit/>
          </a:bodyPr>
          <a:lstStyle/>
          <a:p>
            <a:pPr algn="ctr"/>
            <a:r>
              <a:rPr lang="en-US" sz="9600" spc="-100">
                <a:latin typeface="Tahoma"/>
                <a:ea typeface="Tahoma"/>
                <a:cs typeface="Tahoma"/>
              </a:rPr>
              <a:t>Analyse</a:t>
            </a:r>
          </a:p>
        </p:txBody>
      </p:sp>
      <p:sp useBgFill="1">
        <p:nvSpPr>
          <p:cNvPr id="24" name="Freeform: Shape 23">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
        <p:nvSpPr>
          <p:cNvPr id="3" name="ZoneTexte 2">
            <a:extLst>
              <a:ext uri="{FF2B5EF4-FFF2-40B4-BE49-F238E27FC236}">
                <a16:creationId xmlns:a16="http://schemas.microsoft.com/office/drawing/2014/main" id="{81B67A17-FE93-4710-8424-4A4D23DFF6F9}"/>
              </a:ext>
            </a:extLst>
          </p:cNvPr>
          <p:cNvSpPr txBox="1"/>
          <p:nvPr/>
        </p:nvSpPr>
        <p:spPr>
          <a:xfrm>
            <a:off x="2572870" y="3648635"/>
            <a:ext cx="7162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dirty="0">
                <a:latin typeface="Tahoma"/>
                <a:ea typeface="Tahoma"/>
                <a:cs typeface="Tahoma"/>
              </a:rPr>
              <a:t>Grâce aux réponses des participant(e)s, nous avons pu comprendre davantage certains fonctionnements propres aux écoles. </a:t>
            </a:r>
            <a:endParaRPr lang="fr-FR" dirty="0">
              <a:latin typeface="Avenir Next LT Pro"/>
              <a:ea typeface="Tahoma"/>
              <a:cs typeface="Tahoma"/>
            </a:endParaRPr>
          </a:p>
          <a:p>
            <a:pPr algn="ctr"/>
            <a:r>
              <a:rPr lang="fr-FR" dirty="0">
                <a:latin typeface="Tahoma"/>
                <a:ea typeface="Tahoma"/>
                <a:cs typeface="Tahoma"/>
              </a:rPr>
              <a:t>Ces informations nous aideront ainsi à parfaire notre approche et accéder au mieux aux attentes de chaque établissement.</a:t>
            </a:r>
            <a:endParaRPr lang="fr-FR" dirty="0">
              <a:latin typeface="Avenir Next LT Pro"/>
              <a:ea typeface="Tahoma"/>
              <a:cs typeface="Tahoma"/>
            </a:endParaRPr>
          </a:p>
        </p:txBody>
      </p:sp>
    </p:spTree>
    <p:extLst>
      <p:ext uri="{BB962C8B-B14F-4D97-AF65-F5344CB8AC3E}">
        <p14:creationId xmlns:p14="http://schemas.microsoft.com/office/powerpoint/2010/main" val="396621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3" name="Espace réservé du contenu 2">
            <a:extLst>
              <a:ext uri="{FF2B5EF4-FFF2-40B4-BE49-F238E27FC236}">
                <a16:creationId xmlns:a16="http://schemas.microsoft.com/office/drawing/2014/main" id="{37240B9F-453F-462D-B585-E4D7AC0AC9A0}"/>
              </a:ext>
            </a:extLst>
          </p:cNvPr>
          <p:cNvSpPr>
            <a:spLocks noGrp="1"/>
          </p:cNvSpPr>
          <p:nvPr>
            <p:ph idx="1"/>
          </p:nvPr>
        </p:nvSpPr>
        <p:spPr>
          <a:xfrm>
            <a:off x="6098860" y="1400084"/>
            <a:ext cx="5014373" cy="5606019"/>
          </a:xfrm>
        </p:spPr>
        <p:txBody>
          <a:bodyPr vert="horz" lIns="0" tIns="0" rIns="0" bIns="0" rtlCol="0" anchor="t">
            <a:normAutofit/>
          </a:bodyPr>
          <a:lstStyle/>
          <a:p>
            <a:pPr marL="0" indent="0">
              <a:buNone/>
            </a:pPr>
            <a:r>
              <a:rPr lang="fr-FR" sz="1800" dirty="0">
                <a:solidFill>
                  <a:srgbClr val="FFFFFF"/>
                </a:solidFill>
                <a:latin typeface="Tahoma"/>
                <a:ea typeface="Tahoma"/>
                <a:cs typeface="Tahoma"/>
              </a:rPr>
              <a:t>31 personnes ont participé à l'enquête. Celles-ci sont réparties de manière assez uniforme entre l'enseignement maternel, primaire et secondaire. L'enseignement supérieur et de promotion sociale sont moins représentés.</a:t>
            </a:r>
          </a:p>
          <a:p>
            <a:pPr marL="0" indent="0">
              <a:buNone/>
            </a:pPr>
            <a:r>
              <a:rPr lang="fr-FR" sz="1800" dirty="0">
                <a:solidFill>
                  <a:srgbClr val="FFFFFF"/>
                </a:solidFill>
                <a:latin typeface="Tahoma"/>
                <a:ea typeface="Tahoma"/>
                <a:cs typeface="Tahoma"/>
              </a:rPr>
              <a:t>Les réponses proviennent de 6 établissements scolaires, les Écoles de Saint-Sauveur de Petit-Enghien et Saint-Nicolas d'Enghien s'étant abstenues sans en connaître la raison. La grande majorité des réponses proviennent des professeurs et des instituteurs.</a:t>
            </a:r>
          </a:p>
          <a:p>
            <a:pPr marL="0" indent="0">
              <a:buNone/>
            </a:pPr>
            <a:endParaRPr lang="fr-FR" dirty="0">
              <a:latin typeface="Tahoma"/>
              <a:ea typeface="Tahoma"/>
              <a:cs typeface="Tahoma"/>
            </a:endParaRPr>
          </a:p>
          <a:p>
            <a:pPr marL="0" indent="0">
              <a:buNone/>
            </a:pPr>
            <a:endParaRPr lang="fr-FR">
              <a:latin typeface="Tahoma"/>
              <a:ea typeface="Tahoma"/>
              <a:cs typeface="Tahoma"/>
            </a:endParaRPr>
          </a:p>
          <a:p>
            <a:pPr marL="0" indent="0">
              <a:buNone/>
            </a:pPr>
            <a:endParaRPr lang="fr-FR">
              <a:latin typeface="Tahoma"/>
              <a:ea typeface="Tahoma"/>
              <a:cs typeface="Tahoma"/>
            </a:endParaRPr>
          </a:p>
          <a:p>
            <a:pPr marL="0" indent="0">
              <a:buNone/>
            </a:pPr>
            <a:endParaRPr lang="fr-FR">
              <a:latin typeface="Tahoma"/>
              <a:ea typeface="Tahoma"/>
              <a:cs typeface="Tahoma"/>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788894" y="83371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latin typeface="Tahoma"/>
                <a:ea typeface="Tahoma"/>
                <a:cs typeface="Tahoma"/>
              </a:rPr>
              <a:t>Participants</a:t>
            </a:r>
            <a:endParaRPr lang="fr-FR" sz="3600"/>
          </a:p>
        </p:txBody>
      </p:sp>
    </p:spTree>
    <p:extLst>
      <p:ext uri="{BB962C8B-B14F-4D97-AF65-F5344CB8AC3E}">
        <p14:creationId xmlns:p14="http://schemas.microsoft.com/office/powerpoint/2010/main" val="2781670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26893" y="215153"/>
            <a:ext cx="41596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Fréquence</a:t>
            </a:r>
            <a:endParaRPr lang="fr-FR">
              <a:latin typeface="Avenir Next LT Pro"/>
              <a:ea typeface="Tahoma"/>
              <a:cs typeface="Tahoma"/>
            </a:endParaRPr>
          </a:p>
          <a:p>
            <a:pPr algn="ctr"/>
            <a:r>
              <a:rPr lang="fr-FR" sz="3600">
                <a:latin typeface="Tahoma"/>
                <a:ea typeface="Tahoma"/>
                <a:cs typeface="Tahoma"/>
              </a:rPr>
              <a:t>des activités</a:t>
            </a:r>
            <a:endParaRPr lang="fr-FR">
              <a:latin typeface="Avenir Next LT Pro"/>
              <a:ea typeface="Tahoma"/>
              <a:cs typeface="Tahoma"/>
            </a:endParaRPr>
          </a:p>
          <a:p>
            <a:pPr algn="ctr"/>
            <a:r>
              <a:rPr lang="fr-FR" sz="3600">
                <a:latin typeface="Tahoma"/>
                <a:ea typeface="Tahoma"/>
                <a:cs typeface="Tahoma"/>
              </a:rPr>
              <a:t>culturelles</a:t>
            </a:r>
            <a:endParaRPr lang="fr-F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22305" y="2206407"/>
            <a:ext cx="5839687" cy="5337581"/>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he Hand Extrablack" panose="03070A02030502020204" pitchFamily="66" charset="0"/>
              <a:buNone/>
            </a:pPr>
            <a:r>
              <a:rPr lang="fr-FR" sz="1800" dirty="0">
                <a:solidFill>
                  <a:srgbClr val="FFFFFF"/>
                </a:solidFill>
                <a:latin typeface="Tahoma"/>
                <a:ea typeface="Tahoma"/>
                <a:cs typeface="Tahoma"/>
              </a:rPr>
              <a:t>Pour une grande majorité des répondants, les élèves participent à des activités culturelles à une fréquence de 2 à 6 fois par année scolaire (environ une activité tous les 2 à 4 mois).</a:t>
            </a:r>
            <a:endParaRPr lang="fr-FR" sz="1800" dirty="0">
              <a:ea typeface="+mn-lt"/>
              <a:cs typeface="+mn-lt"/>
            </a:endParaRPr>
          </a:p>
          <a:p>
            <a:pPr marL="0" indent="0">
              <a:buFont typeface="The Hand Extrablack" panose="03070A02030502020204" pitchFamily="66" charset="0"/>
              <a:buNone/>
            </a:pPr>
            <a:endParaRPr lang="fr-FR" sz="1600">
              <a:solidFill>
                <a:srgbClr val="FFFFFF">
                  <a:alpha val="58000"/>
                </a:srgbClr>
              </a:solidFill>
              <a:latin typeface="Tahoma"/>
              <a:ea typeface="Tahoma"/>
              <a:cs typeface="Tahoma"/>
            </a:endParaRPr>
          </a:p>
        </p:txBody>
      </p:sp>
      <p:sp>
        <p:nvSpPr>
          <p:cNvPr id="7" name="Espace réservé du contenu 2">
            <a:extLst>
              <a:ext uri="{FF2B5EF4-FFF2-40B4-BE49-F238E27FC236}">
                <a16:creationId xmlns:a16="http://schemas.microsoft.com/office/drawing/2014/main" id="{2B19A11A-6616-49ED-88E4-E28E71645FA7}"/>
              </a:ext>
            </a:extLst>
          </p:cNvPr>
          <p:cNvSpPr>
            <a:spLocks noGrp="1"/>
          </p:cNvSpPr>
          <p:nvPr>
            <p:ph idx="1"/>
          </p:nvPr>
        </p:nvSpPr>
        <p:spPr>
          <a:xfrm>
            <a:off x="5722306" y="3990382"/>
            <a:ext cx="5543852" cy="5337581"/>
          </a:xfrm>
        </p:spPr>
        <p:txBody>
          <a:bodyPr vert="horz" lIns="0" tIns="0" rIns="0" bIns="0" rtlCol="0" anchor="t">
            <a:normAutofit/>
          </a:bodyPr>
          <a:lstStyle/>
          <a:p>
            <a:pPr marL="0" indent="0">
              <a:buNone/>
            </a:pPr>
            <a:r>
              <a:rPr lang="fr-FR" sz="1800">
                <a:solidFill>
                  <a:srgbClr val="FFFFFF"/>
                </a:solidFill>
                <a:latin typeface="Tahoma"/>
                <a:ea typeface="Tahoma"/>
                <a:cs typeface="Tahoma"/>
              </a:rPr>
              <a:t>D'après l'enquête, le meilleur moment pour contacter les écoles et proposer des activités est en début d'année scolaire (août/septembre). Certaines écoles qui se permettent plus de sorties sont ouvertes aux propositions tout au long de l'année.</a:t>
            </a:r>
            <a:endParaRPr lang="fr-FR" sz="1800"/>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337091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re 1">
            <a:extLst>
              <a:ext uri="{FF2B5EF4-FFF2-40B4-BE49-F238E27FC236}">
                <a16:creationId xmlns:a16="http://schemas.microsoft.com/office/drawing/2014/main" id="{0C55ADFE-6626-4607-A2C5-C6E707C50AEF}"/>
              </a:ext>
            </a:extLst>
          </p:cNvPr>
          <p:cNvSpPr>
            <a:spLocks noGrp="1"/>
          </p:cNvSpPr>
          <p:nvPr>
            <p:ph type="title"/>
          </p:nvPr>
        </p:nvSpPr>
        <p:spPr>
          <a:xfrm>
            <a:off x="720000" y="619200"/>
            <a:ext cx="6923813" cy="562928"/>
          </a:xfrm>
        </p:spPr>
        <p:txBody>
          <a:bodyPr>
            <a:normAutofit/>
          </a:bodyPr>
          <a:lstStyle/>
          <a:p>
            <a:r>
              <a:rPr lang="fr-FR" sz="3600">
                <a:latin typeface="Tahoma"/>
                <a:ea typeface="Tahoma"/>
                <a:cs typeface="Tahoma"/>
              </a:rPr>
              <a:t>La méthode :</a:t>
            </a:r>
          </a:p>
        </p:txBody>
      </p:sp>
      <p:sp>
        <p:nvSpPr>
          <p:cNvPr id="3" name="Espace réservé du contenu 2">
            <a:extLst>
              <a:ext uri="{FF2B5EF4-FFF2-40B4-BE49-F238E27FC236}">
                <a16:creationId xmlns:a16="http://schemas.microsoft.com/office/drawing/2014/main" id="{6A3AD2BD-014D-4908-85B4-120B2B880CC8}"/>
              </a:ext>
            </a:extLst>
          </p:cNvPr>
          <p:cNvSpPr>
            <a:spLocks noGrp="1"/>
          </p:cNvSpPr>
          <p:nvPr>
            <p:ph idx="1"/>
          </p:nvPr>
        </p:nvSpPr>
        <p:spPr>
          <a:xfrm>
            <a:off x="655346" y="1842248"/>
            <a:ext cx="10750353" cy="3879775"/>
          </a:xfrm>
        </p:spPr>
        <p:txBody>
          <a:bodyPr vert="horz" lIns="0" tIns="0" rIns="0" bIns="0" rtlCol="0" anchor="t">
            <a:normAutofit/>
          </a:bodyPr>
          <a:lstStyle/>
          <a:p>
            <a:pPr marL="0" indent="0">
              <a:buNone/>
            </a:pPr>
            <a:r>
              <a:rPr lang="fr-FR" sz="1500" dirty="0">
                <a:solidFill>
                  <a:srgbClr val="FFFFFF"/>
                </a:solidFill>
                <a:latin typeface="Tahoma"/>
                <a:ea typeface="Tahoma"/>
                <a:cs typeface="Tahoma"/>
              </a:rPr>
              <a:t>En ce début d'année, nous avons pour la première fois lancé une enquête spécifique à destination des écoles sous la forme d'un questionnaire Google </a:t>
            </a:r>
            <a:r>
              <a:rPr lang="fr-FR" sz="1500" dirty="0" err="1">
                <a:solidFill>
                  <a:srgbClr val="FFFFFF"/>
                </a:solidFill>
                <a:latin typeface="Tahoma"/>
                <a:ea typeface="Tahoma"/>
                <a:cs typeface="Tahoma"/>
              </a:rPr>
              <a:t>forms</a:t>
            </a:r>
            <a:r>
              <a:rPr lang="fr-FR" sz="1500" dirty="0">
                <a:solidFill>
                  <a:srgbClr val="FFFFFF"/>
                </a:solidFill>
                <a:latin typeface="Tahoma"/>
                <a:ea typeface="Tahoma"/>
                <a:cs typeface="Tahoma"/>
              </a:rPr>
              <a:t>. En effet, désireux d'amplifier son travail en partenariat avec les institutions scolaires, nous avons définis en équipe les questions qui pourraient nous permettre d'avoir un lien plus resserré tant avec les directions qu'avec les professeurs. Nos questions se sont donc concentrées sur les moments les plus propices pour vous toucher, les méthodes de contacts à privilégier, ainsi que les activités qui pourraient susciter un intérêt artistique et pédagogique.</a:t>
            </a:r>
            <a:endParaRPr lang="fr-FR" sz="1500">
              <a:solidFill>
                <a:srgbClr val="FFFFFF">
                  <a:alpha val="58000"/>
                </a:srgbClr>
              </a:solidFill>
              <a:latin typeface="Tahoma"/>
              <a:ea typeface="Tahoma"/>
              <a:cs typeface="Tahoma"/>
            </a:endParaRPr>
          </a:p>
          <a:p>
            <a:pPr marL="0" indent="0">
              <a:buNone/>
            </a:pPr>
            <a:r>
              <a:rPr lang="fr-FR" sz="1500" dirty="0">
                <a:solidFill>
                  <a:srgbClr val="FFFFFF"/>
                </a:solidFill>
                <a:latin typeface="Tahoma"/>
                <a:ea typeface="Tahoma"/>
                <a:cs typeface="Tahoma"/>
              </a:rPr>
              <a:t>Dans un premier temps, l'enquête a été envoyée par mail aux directions et personnes de contact dans les écoles et, malgré un rappel de la demande, peu de réponses ont toutefois été réceptionnées. Nous avons alors pris le soin de téléphoner aux différentes directions pour insister sur l'importance de leur réponse et celles de leurs enseignants. Nous avons également pu nous appuyer sur quelques membres actifs du Centre culturel travaillant ou ayant des contacts dans certaines écoles afin de nous aider à faire passer le message.</a:t>
            </a:r>
            <a:endParaRPr lang="fr-FR" sz="1500">
              <a:solidFill>
                <a:srgbClr val="FFFFFF">
                  <a:alpha val="58000"/>
                </a:srgbClr>
              </a:solidFill>
              <a:latin typeface="Tahoma"/>
              <a:ea typeface="Tahoma"/>
              <a:cs typeface="Tahoma"/>
            </a:endParaRPr>
          </a:p>
          <a:p>
            <a:pPr marL="0" indent="0">
              <a:buNone/>
            </a:pPr>
            <a:r>
              <a:rPr lang="fr-FR" sz="1500" dirty="0">
                <a:solidFill>
                  <a:srgbClr val="FFFFFF"/>
                </a:solidFill>
                <a:latin typeface="Tahoma"/>
                <a:ea typeface="Tahoma"/>
                <a:cs typeface="Tahoma"/>
              </a:rPr>
              <a:t>Grâce à ces diverses approches, nous avons pu obtenir une trentaine de réponses au final. Ces dernières nous ont donné quelques indications très intéressantes qui nous aiderons dans nos futures démarches et actions. Nous vous laissons les découvrir.</a:t>
            </a:r>
            <a:endParaRPr lang="fr-FR" sz="1500">
              <a:latin typeface="Tahoma"/>
              <a:ea typeface="Tahoma"/>
              <a:cs typeface="Tahoma"/>
            </a:endParaRPr>
          </a:p>
        </p:txBody>
      </p:sp>
    </p:spTree>
    <p:extLst>
      <p:ext uri="{BB962C8B-B14F-4D97-AF65-F5344CB8AC3E}">
        <p14:creationId xmlns:p14="http://schemas.microsoft.com/office/powerpoint/2010/main" val="135406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26893" y="259977"/>
            <a:ext cx="41596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latin typeface="Tahoma"/>
                <a:ea typeface="Tahoma"/>
                <a:cs typeface="Tahoma"/>
              </a:rPr>
              <a:t>La nature </a:t>
            </a:r>
            <a:endParaRPr lang="fr-FR" dirty="0">
              <a:latin typeface="Avenir Next LT Pro"/>
              <a:ea typeface="Tahoma"/>
              <a:cs typeface="Tahoma"/>
            </a:endParaRPr>
          </a:p>
          <a:p>
            <a:pPr algn="ctr"/>
            <a:r>
              <a:rPr lang="fr-FR" sz="3600" dirty="0">
                <a:latin typeface="Tahoma"/>
                <a:ea typeface="Tahoma"/>
                <a:cs typeface="Tahoma"/>
              </a:rPr>
              <a:t>des activités</a:t>
            </a:r>
            <a:endParaRPr lang="fr-FR" dirty="0">
              <a:latin typeface="Avenir Next LT Pro"/>
              <a:ea typeface="Tahoma"/>
              <a:cs typeface="Tahoma"/>
            </a:endParaRPr>
          </a:p>
          <a:p>
            <a:pPr algn="ctr"/>
            <a:r>
              <a:rPr lang="fr-FR" sz="3600" dirty="0">
                <a:latin typeface="Tahoma"/>
                <a:ea typeface="Tahoma"/>
                <a:cs typeface="Tahoma"/>
              </a:rPr>
              <a:t>culturelles</a:t>
            </a:r>
            <a:endParaRPr lang="fr-FR" dirty="0"/>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22305" y="1867990"/>
            <a:ext cx="5839687" cy="1471551"/>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a:solidFill>
                  <a:srgbClr val="FFFFFF"/>
                </a:solidFill>
                <a:latin typeface="Tahoma"/>
                <a:ea typeface="Tahoma"/>
                <a:cs typeface="Tahoma"/>
              </a:rPr>
              <a:t>Pour choisir les activités culturelles, les enseignants se concertent. Mais parfois, cela fait suite à un choix personnel.</a:t>
            </a:r>
            <a:endParaRPr lang="fr-FR" sz="1800">
              <a:latin typeface="Tahoma"/>
              <a:ea typeface="Tahoma"/>
              <a:cs typeface="Tahoma"/>
            </a:endParaRPr>
          </a:p>
          <a:p>
            <a:pPr marL="0" indent="0">
              <a:buFont typeface="The Hand Extrablack" panose="03070A02030502020204" pitchFamily="66" charset="0"/>
              <a:buNone/>
            </a:pPr>
            <a:endParaRPr lang="fr-FR" sz="1600">
              <a:solidFill>
                <a:srgbClr val="FFFFFF">
                  <a:alpha val="58000"/>
                </a:srgbClr>
              </a:solidFill>
              <a:latin typeface="Tahoma"/>
              <a:ea typeface="Tahoma"/>
              <a:cs typeface="Tahoma"/>
            </a:endParaRPr>
          </a:p>
        </p:txBody>
      </p:sp>
      <p:sp>
        <p:nvSpPr>
          <p:cNvPr id="7" name="Espace réservé du contenu 2">
            <a:extLst>
              <a:ext uri="{FF2B5EF4-FFF2-40B4-BE49-F238E27FC236}">
                <a16:creationId xmlns:a16="http://schemas.microsoft.com/office/drawing/2014/main" id="{2B19A11A-6616-49ED-88E4-E28E71645FA7}"/>
              </a:ext>
            </a:extLst>
          </p:cNvPr>
          <p:cNvSpPr>
            <a:spLocks noGrp="1"/>
          </p:cNvSpPr>
          <p:nvPr>
            <p:ph idx="1"/>
          </p:nvPr>
        </p:nvSpPr>
        <p:spPr>
          <a:xfrm>
            <a:off x="5722306" y="3291135"/>
            <a:ext cx="5543852" cy="3150194"/>
          </a:xfrm>
        </p:spPr>
        <p:txBody>
          <a:bodyPr vert="horz" lIns="0" tIns="0" rIns="0" bIns="0" rtlCol="0" anchor="t">
            <a:normAutofit/>
          </a:bodyPr>
          <a:lstStyle/>
          <a:p>
            <a:pPr marL="0" indent="0">
              <a:buNone/>
            </a:pPr>
            <a:r>
              <a:rPr lang="fr-FR" sz="1800">
                <a:solidFill>
                  <a:srgbClr val="FFFFFF"/>
                </a:solidFill>
                <a:latin typeface="Tahoma"/>
                <a:ea typeface="Tahoma"/>
                <a:cs typeface="Tahoma"/>
              </a:rPr>
              <a:t>Les 3 critères les plus importants pour établir leur choix sont :</a:t>
            </a:r>
            <a:endParaRPr lang="fr-FR" sz="1800">
              <a:solidFill>
                <a:srgbClr val="FFFFFF">
                  <a:alpha val="58000"/>
                </a:srgbClr>
              </a:solidFill>
              <a:latin typeface="Tahoma"/>
              <a:ea typeface="Tahoma"/>
              <a:cs typeface="Tahoma"/>
            </a:endParaRPr>
          </a:p>
          <a:p>
            <a:pPr marL="0" indent="0">
              <a:buNone/>
            </a:pPr>
            <a:r>
              <a:rPr lang="fr-FR" sz="1800">
                <a:solidFill>
                  <a:srgbClr val="FFFFFF"/>
                </a:solidFill>
                <a:latin typeface="Tahoma"/>
                <a:ea typeface="Tahoma"/>
                <a:cs typeface="Tahoma"/>
              </a:rPr>
              <a:t>- Le thème</a:t>
            </a:r>
          </a:p>
          <a:p>
            <a:pPr marL="0" indent="0">
              <a:buNone/>
            </a:pPr>
            <a:r>
              <a:rPr lang="fr-FR" sz="1800">
                <a:solidFill>
                  <a:srgbClr val="FFFFFF"/>
                </a:solidFill>
                <a:latin typeface="Tahoma"/>
                <a:ea typeface="Tahoma"/>
                <a:cs typeface="Tahoma"/>
              </a:rPr>
              <a:t>- Le coût</a:t>
            </a:r>
            <a:endParaRPr lang="fr-FR" sz="1800">
              <a:solidFill>
                <a:srgbClr val="FFFFFF">
                  <a:alpha val="58000"/>
                </a:srgbClr>
              </a:solidFill>
              <a:latin typeface="Tahoma"/>
              <a:ea typeface="Tahoma"/>
              <a:cs typeface="Tahoma"/>
            </a:endParaRPr>
          </a:p>
          <a:p>
            <a:pPr marL="0" indent="0">
              <a:buNone/>
            </a:pPr>
            <a:r>
              <a:rPr lang="fr-FR" sz="1800">
                <a:solidFill>
                  <a:srgbClr val="FFFFFF"/>
                </a:solidFill>
                <a:latin typeface="Tahoma"/>
                <a:ea typeface="Tahoma"/>
                <a:cs typeface="Tahoma"/>
              </a:rPr>
              <a:t>- Le lieu</a:t>
            </a:r>
            <a:endParaRPr lang="fr-FR" sz="1800">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2718016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Communication</a:t>
            </a:r>
            <a:endParaRPr lang="fr-F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40234" y="1460094"/>
            <a:ext cx="5839687" cy="4981234"/>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Tahoma"/>
                <a:cs typeface="Tahoma"/>
              </a:rPr>
              <a:t>Les directions et leurs enseignants choisissent en grande partie leurs activités par internet, par supports papiers (brochures, flyers, dossiers pédagogiques, </a:t>
            </a:r>
            <a:r>
              <a:rPr lang="fr-FR" sz="1800" dirty="0" err="1">
                <a:solidFill>
                  <a:srgbClr val="FFFFFF"/>
                </a:solidFill>
                <a:latin typeface="Tahoma"/>
                <a:ea typeface="Tahoma"/>
                <a:cs typeface="Tahoma"/>
              </a:rPr>
              <a:t>etc</a:t>
            </a:r>
            <a:r>
              <a:rPr lang="fr-FR" sz="1800" dirty="0">
                <a:solidFill>
                  <a:srgbClr val="FFFFFF"/>
                </a:solidFill>
                <a:latin typeface="Tahoma"/>
                <a:ea typeface="Tahoma"/>
                <a:cs typeface="Tahoma"/>
              </a:rPr>
              <a:t>) et par la presse. </a:t>
            </a:r>
            <a:endParaRPr lang="fr-FR" sz="1800" dirty="0">
              <a:latin typeface="Tahoma"/>
              <a:ea typeface="Tahoma"/>
              <a:cs typeface="Tahoma"/>
            </a:endParaRPr>
          </a:p>
          <a:p>
            <a:pPr marL="0" indent="0">
              <a:buNone/>
            </a:pPr>
            <a:r>
              <a:rPr lang="fr-FR" sz="1800" dirty="0">
                <a:solidFill>
                  <a:srgbClr val="FFFFFF"/>
                </a:solidFill>
                <a:latin typeface="Tahoma"/>
                <a:ea typeface="Tahoma"/>
                <a:cs typeface="Tahoma"/>
              </a:rPr>
              <a:t>Pour l'instant, le Centre culturel n'utilise pratiquement pas le support papier pour communiquer aux écoles. Nous constatons qu'il serait probablement intéressant de déposer nos brochures, flyers et dossiers de présentations de spectacles dédiés aux écoles afin d'atteindre d'une autre manière l'équipe éducative.</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Aussi, l'enquête nous a permis d'obtenir 20 adresses mails supplémentaires afin de pouvoir envoyer des newsletters dédiées aux écoles (respect du RGPD).</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42248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Le Lieu</a:t>
            </a: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22305" y="1453372"/>
            <a:ext cx="5839687" cy="5077603"/>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mn-lt"/>
                <a:cs typeface="+mn-lt"/>
              </a:rPr>
              <a:t>À</a:t>
            </a:r>
            <a:r>
              <a:rPr lang="fr-FR" sz="1800" dirty="0">
                <a:solidFill>
                  <a:srgbClr val="FFFFFF"/>
                </a:solidFill>
                <a:latin typeface="Tahoma"/>
                <a:ea typeface="Tahoma"/>
                <a:cs typeface="Tahoma"/>
              </a:rPr>
              <a:t> la question "Préférez-vous</a:t>
            </a:r>
            <a:r>
              <a:rPr lang="fr-FR" sz="1800" dirty="0">
                <a:solidFill>
                  <a:srgbClr val="FFFFFF"/>
                </a:solidFill>
                <a:latin typeface="Tahoma"/>
                <a:ea typeface="+mn-lt"/>
                <a:cs typeface="+mn-lt"/>
              </a:rPr>
              <a:t> sortir de votre école pour assister aux spectacles ou que les spectacles se déplacent dans vos locaux ?" Les avis et les arguments divergent grandement.</a:t>
            </a:r>
            <a:endParaRPr lang="fr-FR" sz="1800" dirty="0">
              <a:solidFill>
                <a:srgbClr val="FFFFFF"/>
              </a:solidFill>
              <a:latin typeface="Avenir Next LT Pro"/>
              <a:ea typeface="Tahoma"/>
              <a:cs typeface="Tahoma"/>
            </a:endParaRPr>
          </a:p>
          <a:p>
            <a:pPr marL="0" indent="0">
              <a:buNone/>
            </a:pPr>
            <a:r>
              <a:rPr lang="fr-FR" sz="1800" dirty="0">
                <a:solidFill>
                  <a:srgbClr val="FFFFFF"/>
                </a:solidFill>
                <a:latin typeface="Tahoma"/>
                <a:ea typeface="+mn-lt"/>
                <a:cs typeface="+mn-lt"/>
              </a:rPr>
              <a:t>Toutefois on peut observer une tendance chez les maternelles, voire primaires, à rester dans leur établissement, les déplacements étant plus compliqués à gérer pour les enseignant(e)s. </a:t>
            </a:r>
            <a:endParaRPr lang="fr-FR" sz="1800" dirty="0">
              <a:solidFill>
                <a:srgbClr val="FFFFFF"/>
              </a:solidFill>
              <a:latin typeface="Avenir Next LT Pro"/>
              <a:ea typeface="Tahoma"/>
              <a:cs typeface="Tahoma"/>
            </a:endParaRPr>
          </a:p>
          <a:p>
            <a:pPr marL="0" indent="0">
              <a:buNone/>
            </a:pPr>
            <a:r>
              <a:rPr lang="fr-FR" sz="1800" dirty="0">
                <a:solidFill>
                  <a:srgbClr val="FFFFFF"/>
                </a:solidFill>
                <a:latin typeface="Tahoma"/>
                <a:ea typeface="Tahoma"/>
                <a:cs typeface="Tahoma"/>
              </a:rPr>
              <a:t>Par contre, en ce qui concerne le secondaire, le corps professoral est plus enclin à "consommer la Culture dans son lieu d'origine".</a:t>
            </a:r>
            <a:endParaRPr lang="fr-FR" sz="1800" dirty="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283817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Le Centre culturel</a:t>
            </a:r>
          </a:p>
          <a:p>
            <a:pPr algn="ctr"/>
            <a:r>
              <a:rPr lang="fr-FR" sz="3600">
                <a:latin typeface="Tahoma"/>
                <a:ea typeface="Tahoma"/>
                <a:cs typeface="Tahoma"/>
              </a:rPr>
              <a:t>d'Enghien</a:t>
            </a: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04376" y="2278578"/>
            <a:ext cx="5839687" cy="3844956"/>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mn-lt"/>
                <a:cs typeface="+mn-lt"/>
              </a:rPr>
              <a:t>Concernant le Centre culturel, un quart des répondants ne le connaît pas, et ce même pourcentage n'a jamais participé aux activités qu'il propose.</a:t>
            </a:r>
            <a:r>
              <a:rPr lang="fr-FR" sz="1800" dirty="0">
                <a:solidFill>
                  <a:srgbClr val="FFFFFF"/>
                </a:solidFill>
                <a:latin typeface="Avenir Next LT Pro"/>
                <a:ea typeface="Tahoma"/>
                <a:cs typeface="Tahoma"/>
              </a:rPr>
              <a:t> </a:t>
            </a:r>
            <a:r>
              <a:rPr lang="fr-FR" sz="1800" dirty="0">
                <a:solidFill>
                  <a:srgbClr val="FFFFFF"/>
                </a:solidFill>
                <a:latin typeface="Tahoma"/>
                <a:ea typeface="Tahoma"/>
                <a:cs typeface="Tahoma"/>
              </a:rPr>
              <a:t>La principale raison invoquée à cela est le manque d'informations.</a:t>
            </a:r>
            <a:endParaRPr lang="fr-FR" sz="1800" dirty="0">
              <a:solidFill>
                <a:srgbClr val="FFFFFF">
                  <a:alpha val="58000"/>
                </a:srgbClr>
              </a:solidFill>
              <a:latin typeface="Avenir Next LT Pro"/>
              <a:ea typeface="Tahoma"/>
              <a:cs typeface="Tahoma"/>
            </a:endParaRPr>
          </a:p>
          <a:p>
            <a:pPr marL="0" indent="0">
              <a:buNone/>
            </a:pPr>
            <a:r>
              <a:rPr lang="fr-FR" sz="1800" dirty="0">
                <a:solidFill>
                  <a:srgbClr val="FFFFFF"/>
                </a:solidFill>
                <a:latin typeface="Tahoma"/>
                <a:ea typeface="Tahoma"/>
                <a:cs typeface="Tahoma"/>
              </a:rPr>
              <a:t>Par contre, pour les trois-quarts qui ont participé aux activités proposées par le Centre, 95% ont été satisfaits et ont exprimé des retours vraiment positifs et encourageants.</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4258932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latin typeface="Tahoma"/>
                <a:ea typeface="Tahoma"/>
                <a:cs typeface="Tahoma"/>
              </a:rPr>
              <a:t>Les aides </a:t>
            </a:r>
            <a:endParaRPr lang="fr-FR" dirty="0">
              <a:latin typeface="Avenir Next LT Pro"/>
              <a:ea typeface="Tahoma"/>
              <a:cs typeface="Tahoma"/>
            </a:endParaRPr>
          </a:p>
          <a:p>
            <a:pPr algn="ctr"/>
            <a:r>
              <a:rPr lang="fr-FR" sz="3600" dirty="0">
                <a:latin typeface="Tahoma"/>
                <a:ea typeface="Tahoma"/>
                <a:cs typeface="Tahoma"/>
              </a:rPr>
              <a:t>aux projets</a:t>
            </a:r>
            <a:endParaRPr lang="fr-FR" dirty="0"/>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668517" y="1401826"/>
            <a:ext cx="5839687" cy="4797456"/>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mn-lt"/>
                <a:cs typeface="+mn-lt"/>
              </a:rPr>
              <a:t>Globalement, on constate que le corps enseignant est mal informé sur les possibilités qu'ils ont pour mener à bien leurs projets à dimension culturelle et artistique.</a:t>
            </a:r>
            <a:endParaRPr lang="fr-FR" sz="1800">
              <a:latin typeface="Tahoma"/>
              <a:ea typeface="Tahoma"/>
              <a:cs typeface="Tahoma"/>
            </a:endParaRPr>
          </a:p>
          <a:p>
            <a:pPr marL="0" indent="0">
              <a:buNone/>
            </a:pPr>
            <a:r>
              <a:rPr lang="fr-FR" sz="1800" dirty="0">
                <a:solidFill>
                  <a:srgbClr val="FFFFFF"/>
                </a:solidFill>
                <a:latin typeface="Tahoma"/>
                <a:ea typeface="Tahoma"/>
                <a:cs typeface="Tahoma"/>
              </a:rPr>
              <a:t>Seulement un tiers des répondants connaissent l'existence des projets Culture-enseignements, des subventions spectacles à l'école, de la possibilité d'inviter un auteur en classe, etc. </a:t>
            </a:r>
            <a:endParaRPr lang="fr-FR" sz="180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De même, 30% savent que le Centre culturel peut les aider dans l'élaboration de leurs projets.</a:t>
            </a:r>
            <a:endParaRPr lang="fr-FR" sz="180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Il semble donc primordial qu'une communication plus efficace doit être menée tant par la Cellule Culture-enseignement que le CCE mais aussi au niveau de la formation des professeurs.</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1016784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latin typeface="Tahoma"/>
                <a:ea typeface="Tahoma"/>
                <a:cs typeface="Tahoma"/>
              </a:rPr>
              <a:t>Le PECA</a:t>
            </a:r>
          </a:p>
          <a:p>
            <a:pPr algn="ctr"/>
            <a:r>
              <a:rPr lang="fr-FR" sz="2000" b="1" dirty="0">
                <a:latin typeface="Tahoma"/>
                <a:ea typeface="Tahoma"/>
                <a:cs typeface="Tahoma"/>
              </a:rPr>
              <a:t>Parcours d’Éducation </a:t>
            </a:r>
            <a:endParaRPr lang="fr-FR" sz="2000" b="1">
              <a:latin typeface="Avenir Next LT Pro"/>
              <a:ea typeface="Tahoma"/>
              <a:cs typeface="Tahoma"/>
            </a:endParaRPr>
          </a:p>
          <a:p>
            <a:pPr algn="ctr"/>
            <a:r>
              <a:rPr lang="fr-FR" sz="2000" b="1" dirty="0">
                <a:latin typeface="Tahoma"/>
                <a:ea typeface="Tahoma"/>
                <a:cs typeface="Tahoma"/>
              </a:rPr>
              <a:t>Culturelle et Artistique</a:t>
            </a:r>
            <a:endParaRPr lang="fr-FR" sz="2000" b="1"/>
          </a:p>
          <a:p>
            <a:pPr algn="ctr"/>
            <a:endParaRPr lang="fr-FR" sz="3600" dirty="0">
              <a:latin typeface="Tahoma"/>
              <a:ea typeface="Tahoma"/>
              <a:cs typeface="Tahoma"/>
            </a:endParaRPr>
          </a:p>
          <a:p>
            <a:pPr algn="ctr"/>
            <a:endParaRPr lang="fr-FR" sz="3600" dirty="0">
              <a:latin typeface="Tahoma"/>
              <a:ea typeface="Tahoma"/>
              <a:cs typeface="Tahoma"/>
            </a:endParaRPr>
          </a:p>
          <a:p>
            <a:pPr algn="ctr"/>
            <a:endParaRPr lang="fr-FR" sz="3600" dirty="0">
              <a:latin typeface="Tahoma"/>
              <a:ea typeface="Tahoma"/>
              <a:cs typeface="Tahoma"/>
            </a:endParaRP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668517" y="1502678"/>
            <a:ext cx="5839687" cy="4696604"/>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Tahoma"/>
                <a:cs typeface="Tahoma"/>
              </a:rPr>
              <a:t>Trois quarts des participants n'ont pas encore entendu parlé du PECA. Et pour ceux qui pensent savoir ce dont il s'agit, ils n'en connaissent que les grandes lignes.</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Quand il est demandé si le PECA va changer leur approche pédagogique, seules 4 personnes ont répondu et ce de manière très vague.</a:t>
            </a:r>
          </a:p>
          <a:p>
            <a:pPr marL="0" indent="0">
              <a:buNone/>
            </a:pPr>
            <a:r>
              <a:rPr lang="fr-FR" sz="1800" dirty="0">
                <a:solidFill>
                  <a:srgbClr val="FFFFFF"/>
                </a:solidFill>
                <a:latin typeface="Tahoma"/>
                <a:ea typeface="Tahoma"/>
                <a:cs typeface="Tahoma"/>
              </a:rPr>
              <a:t>Il semble donc primordial qu'une communication spécifique soit établie à ce niveau par la FWB car nous nous comptons, au niveau du Centre culturel, sur le PECA pour ouvrir les portes à d'avantages de collaborations à l'avenir.</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41675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Conclusions</a:t>
            </a: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560941" y="1458602"/>
            <a:ext cx="5839687" cy="5066398"/>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Tahoma"/>
                <a:cs typeface="Tahoma"/>
              </a:rPr>
              <a:t>Malgré une participation que l'on pourrait juger globalement plutôt faible, ce questionnaire nous a </a:t>
            </a:r>
            <a:r>
              <a:rPr lang="fr-FR" sz="1800">
                <a:solidFill>
                  <a:srgbClr val="FFFFFF"/>
                </a:solidFill>
                <a:latin typeface="Tahoma"/>
                <a:ea typeface="Tahoma"/>
                <a:cs typeface="Tahoma"/>
              </a:rPr>
              <a:t>permis de mettre en avant des points importants pour pouvoir </a:t>
            </a:r>
            <a:r>
              <a:rPr lang="fr-FR" sz="1800" dirty="0">
                <a:solidFill>
                  <a:srgbClr val="FFFFFF"/>
                </a:solidFill>
                <a:latin typeface="Tahoma"/>
                <a:ea typeface="Tahoma"/>
                <a:cs typeface="Tahoma"/>
              </a:rPr>
              <a:t>intensifier nos actions dans les écoles.</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Nous avons appris certaines choses au niveau de l'équipe d'animation et certaines impressions se sont par ailleurs confirmées. Sur base de ces éléments d'analyse, nous savons donc mieux aujourd'hui ce sur quoi nous pouvons encore nous améliorer au bénéfice des professeurs et des élèves. </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Le chantier demeure toutefois très important au regard </a:t>
            </a:r>
            <a:r>
              <a:rPr lang="fr-FR" sz="1800">
                <a:solidFill>
                  <a:srgbClr val="FFFFFF"/>
                </a:solidFill>
                <a:latin typeface="Tahoma"/>
                <a:ea typeface="Tahoma"/>
                <a:cs typeface="Tahoma"/>
              </a:rPr>
              <a:t>des moyens dont nous disposons actuellement pour développer nos </a:t>
            </a:r>
            <a:r>
              <a:rPr lang="fr-FR" sz="1800" dirty="0">
                <a:solidFill>
                  <a:srgbClr val="FFFFFF"/>
                </a:solidFill>
                <a:latin typeface="Tahoma"/>
                <a:ea typeface="Tahoma"/>
                <a:cs typeface="Tahoma"/>
              </a:rPr>
              <a:t>relations et les projets avec les écoles qui seront en demande.</a:t>
            </a:r>
            <a:endParaRPr lang="fr-FR" sz="1800" dirty="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124352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Espace réservé du contenu 3">
            <a:extLst>
              <a:ext uri="{FF2B5EF4-FFF2-40B4-BE49-F238E27FC236}">
                <a16:creationId xmlns:a16="http://schemas.microsoft.com/office/drawing/2014/main" id="{F5079F39-B78C-4753-BE41-3277AEAC1529}"/>
              </a:ext>
            </a:extLst>
          </p:cNvPr>
          <p:cNvSpPr>
            <a:spLocks noGrp="1"/>
          </p:cNvSpPr>
          <p:nvPr>
            <p:ph idx="1"/>
          </p:nvPr>
        </p:nvSpPr>
        <p:spPr>
          <a:xfrm>
            <a:off x="7672165" y="4542212"/>
            <a:ext cx="2159115" cy="1674998"/>
          </a:xfrm>
        </p:spPr>
        <p:txBody>
          <a:bodyPr vert="horz" lIns="0" tIns="0" rIns="0" bIns="0" rtlCol="0" anchor="t">
            <a:normAutofit/>
          </a:bodyPr>
          <a:lstStyle/>
          <a:p>
            <a:pPr marL="0" indent="0">
              <a:buNone/>
            </a:pPr>
            <a:r>
              <a:rPr lang="en-US" sz="9600">
                <a:solidFill>
                  <a:srgbClr val="FFFFFF"/>
                </a:solidFill>
                <a:latin typeface="Tahoma"/>
                <a:ea typeface="Tahoma"/>
                <a:cs typeface="Tahoma"/>
              </a:rPr>
              <a:t>FIN</a:t>
            </a:r>
          </a:p>
        </p:txBody>
      </p:sp>
      <p:pic>
        <p:nvPicPr>
          <p:cNvPr id="7" name="Image 7">
            <a:extLst>
              <a:ext uri="{FF2B5EF4-FFF2-40B4-BE49-F238E27FC236}">
                <a16:creationId xmlns:a16="http://schemas.microsoft.com/office/drawing/2014/main" id="{A81EFEB8-FC98-4E38-A06E-5A0FB547CE1E}"/>
              </a:ext>
            </a:extLst>
          </p:cNvPr>
          <p:cNvPicPr>
            <a:picLocks noChangeAspect="1"/>
          </p:cNvPicPr>
          <p:nvPr/>
        </p:nvPicPr>
        <p:blipFill>
          <a:blip r:embed="rId2"/>
          <a:stretch>
            <a:fillRect/>
          </a:stretch>
        </p:blipFill>
        <p:spPr>
          <a:xfrm>
            <a:off x="7252447" y="925926"/>
            <a:ext cx="2743200" cy="3535933"/>
          </a:xfrm>
          <a:prstGeom prst="rect">
            <a:avLst/>
          </a:prstGeom>
        </p:spPr>
      </p:pic>
      <p:sp>
        <p:nvSpPr>
          <p:cNvPr id="8" name="ZoneTexte 7">
            <a:extLst>
              <a:ext uri="{FF2B5EF4-FFF2-40B4-BE49-F238E27FC236}">
                <a16:creationId xmlns:a16="http://schemas.microsoft.com/office/drawing/2014/main" id="{C4021F6E-D825-4F0F-B50A-B5A30AA4C00E}"/>
              </a:ext>
            </a:extLst>
          </p:cNvPr>
          <p:cNvSpPr txBox="1"/>
          <p:nvPr/>
        </p:nvSpPr>
        <p:spPr>
          <a:xfrm>
            <a:off x="242047" y="493058"/>
            <a:ext cx="366656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ahoma"/>
                <a:ea typeface="Tahoma"/>
                <a:cs typeface="Tahoma"/>
              </a:rPr>
              <a:t>Centre culturel d'Enghien</a:t>
            </a:r>
          </a:p>
          <a:p>
            <a:pPr algn="ctr"/>
            <a:r>
              <a:rPr lang="fr-FR" dirty="0">
                <a:latin typeface="Tahoma"/>
                <a:ea typeface="Tahoma"/>
                <a:cs typeface="Tahoma"/>
              </a:rPr>
              <a:t>7 rue Montgomery</a:t>
            </a:r>
          </a:p>
          <a:p>
            <a:pPr algn="ctr"/>
            <a:r>
              <a:rPr lang="fr-FR" dirty="0">
                <a:latin typeface="Tahoma"/>
                <a:ea typeface="Tahoma"/>
                <a:cs typeface="Tahoma"/>
              </a:rPr>
              <a:t>7850 Enghien</a:t>
            </a:r>
          </a:p>
          <a:p>
            <a:pPr algn="ctr"/>
            <a:r>
              <a:rPr lang="fr-FR" dirty="0">
                <a:latin typeface="Tahoma"/>
                <a:ea typeface="Tahoma"/>
                <a:cs typeface="Tahoma"/>
              </a:rPr>
              <a:t>www.ccenghien.com</a:t>
            </a:r>
          </a:p>
          <a:p>
            <a:pPr algn="ctr"/>
            <a:r>
              <a:rPr lang="fr-FR" dirty="0">
                <a:latin typeface="Tahoma"/>
                <a:ea typeface="Tahoma"/>
                <a:cs typeface="Tahoma"/>
              </a:rPr>
              <a:t>info@ccenghien.org</a:t>
            </a:r>
          </a:p>
          <a:p>
            <a:pPr algn="ctr"/>
            <a:r>
              <a:rPr lang="fr-FR" dirty="0">
                <a:latin typeface="Tahoma"/>
                <a:ea typeface="Tahoma"/>
                <a:cs typeface="Tahoma"/>
              </a:rPr>
              <a:t>02 </a:t>
            </a:r>
            <a:r>
              <a:rPr lang="fr-FR" dirty="0">
                <a:latin typeface="Tahoma"/>
                <a:ea typeface="+mn-lt"/>
                <a:cs typeface="+mn-lt"/>
              </a:rPr>
              <a:t>396 37 87</a:t>
            </a:r>
          </a:p>
          <a:p>
            <a:pPr algn="ctr"/>
            <a:endParaRPr lang="fr-FR"/>
          </a:p>
        </p:txBody>
      </p:sp>
    </p:spTree>
    <p:extLst>
      <p:ext uri="{BB962C8B-B14F-4D97-AF65-F5344CB8AC3E}">
        <p14:creationId xmlns:p14="http://schemas.microsoft.com/office/powerpoint/2010/main" val="380970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954403-EE28-4B9B-AAF3-78FEB5E1A41B}"/>
              </a:ext>
            </a:extLst>
          </p:cNvPr>
          <p:cNvSpPr>
            <a:spLocks noGrp="1"/>
          </p:cNvSpPr>
          <p:nvPr>
            <p:ph type="title"/>
          </p:nvPr>
        </p:nvSpPr>
        <p:spPr>
          <a:xfrm>
            <a:off x="1349567" y="619199"/>
            <a:ext cx="9492866" cy="492443"/>
          </a:xfrm>
        </p:spPr>
        <p:txBody>
          <a:bodyPr vert="horz" wrap="square" lIns="0" tIns="0" rIns="0" bIns="0" rtlCol="0" anchor="t" anchorCtr="0">
            <a:noAutofit/>
          </a:bodyPr>
          <a:lstStyle/>
          <a:p>
            <a:pPr algn="ctr"/>
            <a:r>
              <a:rPr lang="en-US" sz="3800" spc="-100">
                <a:latin typeface="Tahoma"/>
                <a:ea typeface="Tahoma"/>
                <a:cs typeface="Tahoma"/>
              </a:rPr>
              <a:t>1. Dans quelle école de </a:t>
            </a:r>
            <a:r>
              <a:rPr lang="en-US" sz="3800" spc="-100" err="1">
                <a:latin typeface="Tahoma"/>
                <a:ea typeface="Tahoma"/>
                <a:cs typeface="Tahoma"/>
              </a:rPr>
              <a:t>l’entité</a:t>
            </a:r>
            <a:r>
              <a:rPr lang="en-US" sz="3800" spc="-100">
                <a:latin typeface="Tahoma"/>
                <a:ea typeface="Tahoma"/>
                <a:cs typeface="Tahoma"/>
              </a:rPr>
              <a:t> </a:t>
            </a:r>
            <a:r>
              <a:rPr lang="en-US" sz="3800" spc="-100" err="1">
                <a:latin typeface="Tahoma"/>
                <a:ea typeface="Tahoma"/>
                <a:cs typeface="Tahoma"/>
              </a:rPr>
              <a:t>travaillez-vous</a:t>
            </a:r>
            <a:r>
              <a:rPr lang="en-US" sz="3800" spc="-100">
                <a:latin typeface="Tahoma"/>
                <a:ea typeface="Tahoma"/>
                <a:cs typeface="Tahoma"/>
              </a:rPr>
              <a:t> ?</a:t>
            </a:r>
          </a:p>
        </p:txBody>
      </p:sp>
      <p:grpSp>
        <p:nvGrpSpPr>
          <p:cNvPr id="15" name="Group 1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 name="Image 4">
            <a:extLst>
              <a:ext uri="{FF2B5EF4-FFF2-40B4-BE49-F238E27FC236}">
                <a16:creationId xmlns:a16="http://schemas.microsoft.com/office/drawing/2014/main" id="{DD375F9C-DDE9-4A41-97AA-1600AE9F525B}"/>
              </a:ext>
            </a:extLst>
          </p:cNvPr>
          <p:cNvPicPr>
            <a:picLocks noGrp="1" noChangeAspect="1"/>
          </p:cNvPicPr>
          <p:nvPr>
            <p:ph idx="1"/>
          </p:nvPr>
        </p:nvPicPr>
        <p:blipFill rotWithShape="1">
          <a:blip r:embed="rId2"/>
          <a:srcRect b="6413"/>
          <a:stretch/>
        </p:blipFill>
        <p:spPr>
          <a:xfrm>
            <a:off x="2063238" y="1830016"/>
            <a:ext cx="8382504" cy="4189751"/>
          </a:xfrm>
          <a:custGeom>
            <a:avLst/>
            <a:gdLst/>
            <a:ahLst/>
            <a:cxnLst/>
            <a:rect l="l" t="t" r="r" b="b"/>
            <a:pathLst>
              <a:path w="10728325" h="3132136">
                <a:moveTo>
                  <a:pt x="0" y="0"/>
                </a:moveTo>
                <a:lnTo>
                  <a:pt x="10728325" y="0"/>
                </a:lnTo>
                <a:lnTo>
                  <a:pt x="10728325" y="3132136"/>
                </a:lnTo>
                <a:lnTo>
                  <a:pt x="0" y="3132136"/>
                </a:lnTo>
                <a:close/>
              </a:path>
            </a:pathLst>
          </a:custGeom>
        </p:spPr>
      </p:pic>
      <p:sp useBgFill="1">
        <p:nvSpPr>
          <p:cNvPr id="25" name="Freeform: Shape 2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ZoneTexte 2">
            <a:extLst>
              <a:ext uri="{FF2B5EF4-FFF2-40B4-BE49-F238E27FC236}">
                <a16:creationId xmlns:a16="http://schemas.microsoft.com/office/drawing/2014/main" id="{215B8DC3-E3C0-46C0-B218-98A7698882DA}"/>
              </a:ext>
            </a:extLst>
          </p:cNvPr>
          <p:cNvSpPr txBox="1"/>
          <p:nvPr/>
        </p:nvSpPr>
        <p:spPr>
          <a:xfrm>
            <a:off x="4930588" y="631115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latin typeface="Tahoma"/>
                <a:ea typeface="Tahoma"/>
                <a:cs typeface="Tahoma"/>
              </a:rPr>
              <a:t>31 réponses</a:t>
            </a:r>
            <a:endParaRPr lang="fr-FR"/>
          </a:p>
        </p:txBody>
      </p:sp>
    </p:spTree>
    <p:extLst>
      <p:ext uri="{BB962C8B-B14F-4D97-AF65-F5344CB8AC3E}">
        <p14:creationId xmlns:p14="http://schemas.microsoft.com/office/powerpoint/2010/main" val="319335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3EAC271-C3F7-4697-AAB0-202C87F0819B}"/>
              </a:ext>
            </a:extLst>
          </p:cNvPr>
          <p:cNvSpPr>
            <a:spLocks noGrp="1"/>
          </p:cNvSpPr>
          <p:nvPr>
            <p:ph type="title"/>
          </p:nvPr>
        </p:nvSpPr>
        <p:spPr>
          <a:xfrm>
            <a:off x="1349567" y="619199"/>
            <a:ext cx="9492866" cy="492443"/>
          </a:xfrm>
        </p:spPr>
        <p:txBody>
          <a:bodyPr vert="horz" wrap="square" lIns="0" tIns="0" rIns="0" bIns="0" rtlCol="0" anchor="t" anchorCtr="0">
            <a:noAutofit/>
          </a:bodyPr>
          <a:lstStyle/>
          <a:p>
            <a:pPr algn="ctr"/>
            <a:r>
              <a:rPr lang="en-US" sz="3800" spc="-100">
                <a:latin typeface="Tahoma"/>
                <a:ea typeface="Tahoma"/>
                <a:cs typeface="Tahoma"/>
              </a:rPr>
              <a:t>2. Quelle </a:t>
            </a:r>
            <a:r>
              <a:rPr lang="en-US" sz="3800" spc="-100" err="1">
                <a:latin typeface="Tahoma"/>
                <a:ea typeface="Tahoma"/>
                <a:cs typeface="Tahoma"/>
              </a:rPr>
              <a:t>est</a:t>
            </a:r>
            <a:r>
              <a:rPr lang="en-US" sz="3800" spc="-100">
                <a:latin typeface="Tahoma"/>
                <a:ea typeface="Tahoma"/>
                <a:cs typeface="Tahoma"/>
              </a:rPr>
              <a:t> </a:t>
            </a:r>
            <a:r>
              <a:rPr lang="en-US" sz="3800" spc="-100" err="1">
                <a:latin typeface="Tahoma"/>
                <a:ea typeface="Tahoma"/>
                <a:cs typeface="Tahoma"/>
              </a:rPr>
              <a:t>votre</a:t>
            </a:r>
            <a:r>
              <a:rPr lang="en-US" sz="3800" spc="-100">
                <a:latin typeface="Tahoma"/>
                <a:ea typeface="Tahoma"/>
                <a:cs typeface="Tahoma"/>
              </a:rPr>
              <a:t> </a:t>
            </a:r>
            <a:r>
              <a:rPr lang="en-US" sz="3800" spc="-100" err="1">
                <a:latin typeface="Tahoma"/>
                <a:ea typeface="Tahoma"/>
                <a:cs typeface="Tahoma"/>
              </a:rPr>
              <a:t>fonction</a:t>
            </a:r>
            <a:r>
              <a:rPr lang="en-US" sz="3800" spc="-100">
                <a:latin typeface="Tahoma"/>
                <a:ea typeface="Tahoma"/>
                <a:cs typeface="Tahoma"/>
              </a:rPr>
              <a:t> ?</a:t>
            </a:r>
          </a:p>
        </p:txBody>
      </p:sp>
      <p:grpSp>
        <p:nvGrpSpPr>
          <p:cNvPr id="15" name="Group 1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 name="Image 4">
            <a:extLst>
              <a:ext uri="{FF2B5EF4-FFF2-40B4-BE49-F238E27FC236}">
                <a16:creationId xmlns:a16="http://schemas.microsoft.com/office/drawing/2014/main" id="{35205A0B-7399-4855-9CF4-A0A429632F86}"/>
              </a:ext>
            </a:extLst>
          </p:cNvPr>
          <p:cNvPicPr>
            <a:picLocks noGrp="1" noChangeAspect="1"/>
          </p:cNvPicPr>
          <p:nvPr>
            <p:ph idx="1"/>
          </p:nvPr>
        </p:nvPicPr>
        <p:blipFill rotWithShape="1">
          <a:blip r:embed="rId2"/>
          <a:srcRect t="3597" r="-105" b="12050"/>
          <a:stretch/>
        </p:blipFill>
        <p:spPr>
          <a:xfrm>
            <a:off x="1985551" y="1821051"/>
            <a:ext cx="8564787" cy="4207365"/>
          </a:xfrm>
          <a:custGeom>
            <a:avLst/>
            <a:gdLst/>
            <a:ahLst/>
            <a:cxnLst/>
            <a:rect l="l" t="t" r="r" b="b"/>
            <a:pathLst>
              <a:path w="10728325" h="3132136">
                <a:moveTo>
                  <a:pt x="0" y="0"/>
                </a:moveTo>
                <a:lnTo>
                  <a:pt x="10728325" y="0"/>
                </a:lnTo>
                <a:lnTo>
                  <a:pt x="10728325" y="3132136"/>
                </a:lnTo>
                <a:lnTo>
                  <a:pt x="0" y="3132136"/>
                </a:lnTo>
                <a:close/>
              </a:path>
            </a:pathLst>
          </a:custGeom>
        </p:spPr>
      </p:pic>
      <p:sp useBgFill="1">
        <p:nvSpPr>
          <p:cNvPr id="25" name="Freeform: Shape 2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ZoneTexte 2">
            <a:extLst>
              <a:ext uri="{FF2B5EF4-FFF2-40B4-BE49-F238E27FC236}">
                <a16:creationId xmlns:a16="http://schemas.microsoft.com/office/drawing/2014/main" id="{44C58375-D485-43EF-880D-23A68959BFBC}"/>
              </a:ext>
            </a:extLst>
          </p:cNvPr>
          <p:cNvSpPr txBox="1"/>
          <p:nvPr/>
        </p:nvSpPr>
        <p:spPr>
          <a:xfrm>
            <a:off x="4948518" y="63111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ahoma"/>
                <a:ea typeface="Tahoma"/>
                <a:cs typeface="Tahoma"/>
              </a:rPr>
              <a:t>31 </a:t>
            </a:r>
            <a:r>
              <a:rPr lang="en-US" err="1">
                <a:latin typeface="Tahoma"/>
                <a:ea typeface="Tahoma"/>
                <a:cs typeface="Tahoma"/>
              </a:rPr>
              <a:t>réponses</a:t>
            </a:r>
            <a:endParaRPr lang="en-US" err="1"/>
          </a:p>
        </p:txBody>
      </p:sp>
    </p:spTree>
    <p:extLst>
      <p:ext uri="{BB962C8B-B14F-4D97-AF65-F5344CB8AC3E}">
        <p14:creationId xmlns:p14="http://schemas.microsoft.com/office/powerpoint/2010/main" val="172456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F2BE291-2588-429D-A188-619C0BEF2F51}"/>
              </a:ext>
            </a:extLst>
          </p:cNvPr>
          <p:cNvSpPr>
            <a:spLocks noGrp="1"/>
          </p:cNvSpPr>
          <p:nvPr>
            <p:ph type="title"/>
          </p:nvPr>
        </p:nvSpPr>
        <p:spPr>
          <a:xfrm>
            <a:off x="1349567" y="619199"/>
            <a:ext cx="9492866" cy="492443"/>
          </a:xfrm>
        </p:spPr>
        <p:txBody>
          <a:bodyPr vert="horz" wrap="square" lIns="0" tIns="0" rIns="0" bIns="0" rtlCol="0" anchor="t" anchorCtr="0">
            <a:noAutofit/>
          </a:bodyPr>
          <a:lstStyle/>
          <a:p>
            <a:pPr algn="ctr">
              <a:lnSpc>
                <a:spcPct val="90000"/>
              </a:lnSpc>
            </a:pPr>
            <a:r>
              <a:rPr lang="en-US" sz="3600" spc="-100">
                <a:latin typeface="Tahoma"/>
                <a:ea typeface="Tahoma"/>
                <a:cs typeface="Tahoma"/>
              </a:rPr>
              <a:t>3. De </a:t>
            </a:r>
            <a:r>
              <a:rPr lang="en-US" sz="3600" spc="-100" err="1">
                <a:latin typeface="Tahoma"/>
                <a:ea typeface="Tahoma"/>
                <a:cs typeface="Tahoma"/>
              </a:rPr>
              <a:t>quel</a:t>
            </a:r>
            <a:r>
              <a:rPr lang="en-US" sz="3600" spc="-100">
                <a:latin typeface="Tahoma"/>
                <a:ea typeface="Tahoma"/>
                <a:cs typeface="Tahoma"/>
              </a:rPr>
              <a:t>(s) </a:t>
            </a:r>
            <a:r>
              <a:rPr lang="en-US" sz="3600" spc="-100" err="1">
                <a:latin typeface="Tahoma"/>
                <a:ea typeface="Tahoma"/>
                <a:cs typeface="Tahoma"/>
              </a:rPr>
              <a:t>niveau</a:t>
            </a:r>
            <a:r>
              <a:rPr lang="en-US" sz="3600" spc="-100">
                <a:latin typeface="Tahoma"/>
                <a:ea typeface="Tahoma"/>
                <a:cs typeface="Tahoma"/>
              </a:rPr>
              <a:t>(x) </a:t>
            </a:r>
            <a:r>
              <a:rPr lang="en-US" sz="3600" spc="-100" err="1">
                <a:latin typeface="Tahoma"/>
                <a:ea typeface="Tahoma"/>
                <a:cs typeface="Tahoma"/>
              </a:rPr>
              <a:t>d’élèves</a:t>
            </a:r>
            <a:r>
              <a:rPr lang="en-US" sz="3600" spc="-100">
                <a:latin typeface="Tahoma"/>
                <a:ea typeface="Tahoma"/>
                <a:cs typeface="Tahoma"/>
              </a:rPr>
              <a:t> </a:t>
            </a:r>
            <a:r>
              <a:rPr lang="en-US" sz="3600" spc="-100" err="1">
                <a:latin typeface="Tahoma"/>
                <a:ea typeface="Tahoma"/>
                <a:cs typeface="Tahoma"/>
              </a:rPr>
              <a:t>avez-vous</a:t>
            </a:r>
            <a:r>
              <a:rPr lang="en-US" sz="3600" spc="-100">
                <a:latin typeface="Tahoma"/>
                <a:ea typeface="Tahoma"/>
                <a:cs typeface="Tahoma"/>
              </a:rPr>
              <a:t> la </a:t>
            </a:r>
            <a:r>
              <a:rPr lang="en-US" sz="3600" spc="-100" err="1">
                <a:latin typeface="Tahoma"/>
                <a:ea typeface="Tahoma"/>
                <a:cs typeface="Tahoma"/>
              </a:rPr>
              <a:t>responsabilité</a:t>
            </a:r>
            <a:r>
              <a:rPr lang="en-US" sz="3600" spc="-100">
                <a:latin typeface="Tahoma"/>
                <a:ea typeface="Tahoma"/>
                <a:cs typeface="Tahoma"/>
              </a:rPr>
              <a:t> </a:t>
            </a:r>
            <a:r>
              <a:rPr lang="en-US" sz="3600" spc="-100" err="1">
                <a:latin typeface="Tahoma"/>
                <a:ea typeface="Tahoma"/>
                <a:cs typeface="Tahoma"/>
              </a:rPr>
              <a:t>éducative</a:t>
            </a:r>
            <a:r>
              <a:rPr lang="en-US" sz="3600" spc="-100">
                <a:latin typeface="Tahoma"/>
                <a:ea typeface="Tahoma"/>
                <a:cs typeface="Tahoma"/>
              </a:rPr>
              <a:t> ?</a:t>
            </a:r>
          </a:p>
        </p:txBody>
      </p:sp>
      <p:grpSp>
        <p:nvGrpSpPr>
          <p:cNvPr id="14" name="Group 13">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5"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9" name="Group 18">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0"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4" name="Freeform: Shape 23">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ZoneTexte 3">
            <a:extLst>
              <a:ext uri="{FF2B5EF4-FFF2-40B4-BE49-F238E27FC236}">
                <a16:creationId xmlns:a16="http://schemas.microsoft.com/office/drawing/2014/main" id="{73D20820-D26A-4DC2-A5CF-601F9C139204}"/>
              </a:ext>
            </a:extLst>
          </p:cNvPr>
          <p:cNvSpPr txBox="1"/>
          <p:nvPr/>
        </p:nvSpPr>
        <p:spPr>
          <a:xfrm>
            <a:off x="3790531" y="6275294"/>
            <a:ext cx="4613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p:txBody>
      </p:sp>
      <p:sp>
        <p:nvSpPr>
          <p:cNvPr id="5" name="ZoneTexte 4">
            <a:extLst>
              <a:ext uri="{FF2B5EF4-FFF2-40B4-BE49-F238E27FC236}">
                <a16:creationId xmlns:a16="http://schemas.microsoft.com/office/drawing/2014/main" id="{BBFC225B-4FD2-4354-B0D0-4C93A0786C72}"/>
              </a:ext>
            </a:extLst>
          </p:cNvPr>
          <p:cNvSpPr txBox="1"/>
          <p:nvPr/>
        </p:nvSpPr>
        <p:spPr>
          <a:xfrm>
            <a:off x="170329" y="2277035"/>
            <a:ext cx="354105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200"/>
              <a:t>Maternelle</a:t>
            </a:r>
          </a:p>
          <a:p>
            <a:pPr algn="r"/>
            <a:r>
              <a:rPr lang="fr-FR" sz="2200"/>
              <a:t>Primaire</a:t>
            </a:r>
          </a:p>
          <a:p>
            <a:pPr algn="r"/>
            <a:r>
              <a:rPr lang="fr-FR" sz="2200"/>
              <a:t>1,2ème secondaire</a:t>
            </a:r>
          </a:p>
          <a:p>
            <a:pPr algn="r"/>
            <a:r>
              <a:rPr lang="fr-FR" sz="2200"/>
              <a:t>3,4ème secondaire</a:t>
            </a:r>
          </a:p>
          <a:p>
            <a:pPr algn="r"/>
            <a:r>
              <a:rPr lang="fr-FR" sz="2200"/>
              <a:t>5,6,7ème secondaire</a:t>
            </a:r>
          </a:p>
          <a:p>
            <a:pPr algn="r"/>
            <a:r>
              <a:rPr lang="fr-FR" sz="2200"/>
              <a:t>Supérieur</a:t>
            </a:r>
          </a:p>
          <a:p>
            <a:pPr algn="r"/>
            <a:r>
              <a:rPr lang="fr-FR" sz="2200"/>
              <a:t>Promotion sociale</a:t>
            </a:r>
          </a:p>
          <a:p>
            <a:pPr algn="r"/>
            <a:r>
              <a:rPr lang="fr-FR" sz="2200"/>
              <a:t>Occupationnel</a:t>
            </a:r>
          </a:p>
        </p:txBody>
      </p:sp>
      <p:pic>
        <p:nvPicPr>
          <p:cNvPr id="6" name="Image 6">
            <a:extLst>
              <a:ext uri="{FF2B5EF4-FFF2-40B4-BE49-F238E27FC236}">
                <a16:creationId xmlns:a16="http://schemas.microsoft.com/office/drawing/2014/main" id="{3518A3FE-A2A3-4583-BF05-595A7CDA5EF8}"/>
              </a:ext>
            </a:extLst>
          </p:cNvPr>
          <p:cNvPicPr>
            <a:picLocks noChangeAspect="1"/>
          </p:cNvPicPr>
          <p:nvPr/>
        </p:nvPicPr>
        <p:blipFill>
          <a:blip r:embed="rId2"/>
          <a:stretch>
            <a:fillRect/>
          </a:stretch>
        </p:blipFill>
        <p:spPr>
          <a:xfrm>
            <a:off x="3708400" y="2340318"/>
            <a:ext cx="6599381" cy="3016334"/>
          </a:xfrm>
          <a:prstGeom prst="rect">
            <a:avLst/>
          </a:prstGeom>
        </p:spPr>
      </p:pic>
    </p:spTree>
    <p:extLst>
      <p:ext uri="{BB962C8B-B14F-4D97-AF65-F5344CB8AC3E}">
        <p14:creationId xmlns:p14="http://schemas.microsoft.com/office/powerpoint/2010/main" val="286851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Tahoma"/>
                <a:cs typeface="Tahoma"/>
              </a:rPr>
              <a:t>4. Dans </a:t>
            </a:r>
            <a:r>
              <a:rPr lang="en-US" sz="3600" spc="-100" err="1">
                <a:latin typeface="Tahoma"/>
                <a:ea typeface="Tahoma"/>
                <a:cs typeface="Tahoma"/>
              </a:rPr>
              <a:t>quel</a:t>
            </a:r>
            <a:r>
              <a:rPr lang="en-US" sz="3600" spc="-100">
                <a:latin typeface="Tahoma"/>
                <a:ea typeface="Tahoma"/>
                <a:cs typeface="Tahoma"/>
              </a:rPr>
              <a:t> type </a:t>
            </a:r>
            <a:r>
              <a:rPr lang="en-US" sz="3600" spc="-100" err="1">
                <a:latin typeface="Tahoma"/>
                <a:ea typeface="Tahoma"/>
                <a:cs typeface="Tahoma"/>
              </a:rPr>
              <a:t>d'enseignement</a:t>
            </a:r>
            <a:r>
              <a:rPr lang="en-US" sz="3600" spc="-100">
                <a:latin typeface="Tahoma"/>
                <a:ea typeface="Tahoma"/>
                <a:cs typeface="Tahoma"/>
              </a:rPr>
              <a:t> </a:t>
            </a:r>
            <a:r>
              <a:rPr lang="en-US" sz="3600" spc="-100" err="1">
                <a:latin typeface="Tahoma"/>
                <a:ea typeface="Tahoma"/>
                <a:cs typeface="Tahoma"/>
              </a:rPr>
              <a:t>travaillez-vous</a:t>
            </a:r>
            <a:r>
              <a:rPr lang="en-US" sz="3600" spc="-100">
                <a:latin typeface="Tahoma"/>
                <a:ea typeface="Tahoma"/>
                <a:cs typeface="Tahoma"/>
              </a:rPr>
              <a:t>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866867" y="6309794"/>
            <a:ext cx="52601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a:p>
            <a:endParaRPr lang="en-US">
              <a:latin typeface="Tahoma"/>
              <a:ea typeface="Tahoma"/>
              <a:cs typeface="Tahoma"/>
            </a:endParaRPr>
          </a:p>
        </p:txBody>
      </p:sp>
      <p:pic>
        <p:nvPicPr>
          <p:cNvPr id="5" name="Image 7">
            <a:extLst>
              <a:ext uri="{FF2B5EF4-FFF2-40B4-BE49-F238E27FC236}">
                <a16:creationId xmlns:a16="http://schemas.microsoft.com/office/drawing/2014/main" id="{06FEFA2A-7F6B-4172-BBDC-8E1DD7E0F729}"/>
              </a:ext>
            </a:extLst>
          </p:cNvPr>
          <p:cNvPicPr>
            <a:picLocks noGrp="1" noChangeAspect="1"/>
          </p:cNvPicPr>
          <p:nvPr>
            <p:ph idx="1"/>
          </p:nvPr>
        </p:nvPicPr>
        <p:blipFill>
          <a:blip r:embed="rId2"/>
          <a:stretch>
            <a:fillRect/>
          </a:stretch>
        </p:blipFill>
        <p:spPr>
          <a:xfrm>
            <a:off x="796107" y="2286146"/>
            <a:ext cx="10531288" cy="3433482"/>
          </a:xfrm>
        </p:spPr>
      </p:pic>
    </p:spTree>
    <p:extLst>
      <p:ext uri="{BB962C8B-B14F-4D97-AF65-F5344CB8AC3E}">
        <p14:creationId xmlns:p14="http://schemas.microsoft.com/office/powerpoint/2010/main" val="173590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5. Quelle </a:t>
            </a:r>
            <a:r>
              <a:rPr lang="en-US" sz="3600" spc="-100" err="1">
                <a:latin typeface="Tahoma"/>
                <a:ea typeface="+mj-lt"/>
                <a:cs typeface="+mj-lt"/>
              </a:rPr>
              <a:t>est</a:t>
            </a:r>
            <a:r>
              <a:rPr lang="en-US" sz="3600" spc="-100">
                <a:latin typeface="Tahoma"/>
                <a:ea typeface="+mj-lt"/>
                <a:cs typeface="+mj-lt"/>
              </a:rPr>
              <a:t> la </a:t>
            </a:r>
            <a:r>
              <a:rPr lang="en-US" sz="3600" spc="-100" err="1">
                <a:latin typeface="Tahoma"/>
                <a:ea typeface="+mj-lt"/>
                <a:cs typeface="+mj-lt"/>
              </a:rPr>
              <a:t>fréquence</a:t>
            </a:r>
            <a:r>
              <a:rPr lang="en-US" sz="3600" spc="-100">
                <a:latin typeface="Tahoma"/>
                <a:ea typeface="+mj-lt"/>
                <a:cs typeface="+mj-lt"/>
              </a:rPr>
              <a:t> des </a:t>
            </a:r>
            <a:r>
              <a:rPr lang="en-US" sz="3600" spc="-100" err="1">
                <a:latin typeface="Tahoma"/>
                <a:ea typeface="+mj-lt"/>
                <a:cs typeface="+mj-lt"/>
              </a:rPr>
              <a:t>activités</a:t>
            </a:r>
            <a:r>
              <a:rPr lang="en-US" sz="3600" spc="-100">
                <a:latin typeface="Tahoma"/>
                <a:ea typeface="+mj-lt"/>
                <a:cs typeface="+mj-lt"/>
              </a:rPr>
              <a:t> </a:t>
            </a:r>
            <a:r>
              <a:rPr lang="en-US" sz="3600" spc="-100" err="1">
                <a:latin typeface="Tahoma"/>
                <a:ea typeface="+mj-lt"/>
                <a:cs typeface="+mj-lt"/>
              </a:rPr>
              <a:t>culturelles</a:t>
            </a:r>
            <a:r>
              <a:rPr lang="en-US" sz="3600" spc="-100">
                <a:latin typeface="Tahoma"/>
                <a:ea typeface="+mj-lt"/>
                <a:cs typeface="+mj-lt"/>
              </a:rPr>
              <a:t> </a:t>
            </a:r>
            <a:r>
              <a:rPr lang="en-US" sz="3600" spc="-100" err="1">
                <a:latin typeface="Tahoma"/>
                <a:ea typeface="+mj-lt"/>
                <a:cs typeface="+mj-lt"/>
              </a:rPr>
              <a:t>proposées</a:t>
            </a:r>
            <a:r>
              <a:rPr lang="en-US" sz="3600" spc="-100">
                <a:latin typeface="Tahoma"/>
                <a:ea typeface="+mj-lt"/>
                <a:cs typeface="+mj-lt"/>
              </a:rPr>
              <a:t> dans </a:t>
            </a:r>
            <a:r>
              <a:rPr lang="en-US" sz="3600" spc="-100" err="1">
                <a:latin typeface="Tahoma"/>
                <a:ea typeface="+mj-lt"/>
                <a:cs typeface="+mj-lt"/>
              </a:rPr>
              <a:t>votre</a:t>
            </a:r>
            <a:r>
              <a:rPr lang="en-US" sz="3600" spc="-100">
                <a:latin typeface="Tahoma"/>
                <a:ea typeface="+mj-lt"/>
                <a:cs typeface="+mj-lt"/>
              </a:rPr>
              <a:t> </a:t>
            </a:r>
            <a:r>
              <a:rPr lang="en-US" sz="3600" spc="-100" err="1">
                <a:latin typeface="Tahoma"/>
                <a:ea typeface="+mj-lt"/>
                <a:cs typeface="+mj-lt"/>
              </a:rPr>
              <a:t>établissement</a:t>
            </a:r>
            <a:r>
              <a:rPr lang="en-US" sz="3600" spc="-100">
                <a:latin typeface="Tahoma"/>
                <a:ea typeface="+mj-lt"/>
                <a:cs typeface="+mj-lt"/>
              </a:rPr>
              <a:t>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844988" y="63559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réponses</a:t>
            </a:r>
            <a:endParaRPr lang="en-US" err="1"/>
          </a:p>
        </p:txBody>
      </p:sp>
      <p:pic>
        <p:nvPicPr>
          <p:cNvPr id="7" name="Image 7">
            <a:extLst>
              <a:ext uri="{FF2B5EF4-FFF2-40B4-BE49-F238E27FC236}">
                <a16:creationId xmlns:a16="http://schemas.microsoft.com/office/drawing/2014/main" id="{00646A7B-92A5-4FA3-B019-C75CE8C178F9}"/>
              </a:ext>
            </a:extLst>
          </p:cNvPr>
          <p:cNvPicPr>
            <a:picLocks noGrp="1" noChangeAspect="1"/>
          </p:cNvPicPr>
          <p:nvPr>
            <p:ph idx="1"/>
          </p:nvPr>
        </p:nvPicPr>
        <p:blipFill>
          <a:blip r:embed="rId2"/>
          <a:stretch>
            <a:fillRect/>
          </a:stretch>
        </p:blipFill>
        <p:spPr>
          <a:xfrm>
            <a:off x="2437768" y="2387000"/>
            <a:ext cx="7507941" cy="3186952"/>
          </a:xfrm>
        </p:spPr>
      </p:pic>
    </p:spTree>
    <p:extLst>
      <p:ext uri="{BB962C8B-B14F-4D97-AF65-F5344CB8AC3E}">
        <p14:creationId xmlns:p14="http://schemas.microsoft.com/office/powerpoint/2010/main" val="45604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6. À </a:t>
            </a:r>
            <a:r>
              <a:rPr lang="en-US" sz="3600" spc="-100" err="1">
                <a:latin typeface="Tahoma"/>
                <a:ea typeface="+mj-lt"/>
                <a:cs typeface="+mj-lt"/>
              </a:rPr>
              <a:t>quel</a:t>
            </a:r>
            <a:r>
              <a:rPr lang="en-US" sz="3600" spc="-100">
                <a:latin typeface="Tahoma"/>
                <a:ea typeface="+mj-lt"/>
                <a:cs typeface="+mj-lt"/>
              </a:rPr>
              <a:t> moment dans </a:t>
            </a:r>
            <a:r>
              <a:rPr lang="en-US" sz="3600" spc="-100" err="1">
                <a:latin typeface="Tahoma"/>
                <a:ea typeface="+mj-lt"/>
                <a:cs typeface="+mj-lt"/>
              </a:rPr>
              <a:t>l’année</a:t>
            </a:r>
            <a:r>
              <a:rPr lang="en-US" sz="3600" spc="-100">
                <a:latin typeface="Tahoma"/>
                <a:ea typeface="+mj-lt"/>
                <a:cs typeface="+mj-lt"/>
              </a:rPr>
              <a:t> </a:t>
            </a:r>
            <a:r>
              <a:rPr lang="en-US" sz="3600" spc="-100" err="1">
                <a:latin typeface="Tahoma"/>
                <a:ea typeface="+mj-lt"/>
                <a:cs typeface="+mj-lt"/>
              </a:rPr>
              <a:t>définissez-vous</a:t>
            </a:r>
            <a:r>
              <a:rPr lang="en-US" sz="3600" spc="-100">
                <a:latin typeface="Tahoma"/>
                <a:ea typeface="+mj-lt"/>
                <a:cs typeface="+mj-lt"/>
              </a:rPr>
              <a:t> </a:t>
            </a:r>
            <a:r>
              <a:rPr lang="en-US" sz="3600" spc="-100" err="1">
                <a:latin typeface="Tahoma"/>
                <a:ea typeface="+mj-lt"/>
                <a:cs typeface="+mj-lt"/>
              </a:rPr>
              <a:t>vos</a:t>
            </a:r>
            <a:r>
              <a:rPr lang="en-US" sz="3600" spc="-100">
                <a:latin typeface="Tahoma"/>
                <a:ea typeface="+mj-lt"/>
                <a:cs typeface="+mj-lt"/>
              </a:rPr>
              <a:t> </a:t>
            </a:r>
            <a:r>
              <a:rPr lang="en-US" sz="3600" spc="-100" err="1">
                <a:latin typeface="Tahoma"/>
                <a:ea typeface="+mj-lt"/>
                <a:cs typeface="+mj-lt"/>
              </a:rPr>
              <a:t>projets</a:t>
            </a:r>
            <a:r>
              <a:rPr lang="en-US" sz="3600" spc="-100">
                <a:latin typeface="Tahoma"/>
                <a:ea typeface="+mj-lt"/>
                <a:cs typeface="+mj-lt"/>
              </a:rPr>
              <a:t> et sorties </a:t>
            </a:r>
            <a:r>
              <a:rPr lang="en-US" sz="3600" spc="-100" err="1">
                <a:latin typeface="Tahoma"/>
                <a:ea typeface="+mj-lt"/>
                <a:cs typeface="+mj-lt"/>
              </a:rPr>
              <a:t>culturelles</a:t>
            </a:r>
            <a:r>
              <a:rPr lang="en-US" sz="3600" spc="-100">
                <a:latin typeface="Tahoma"/>
                <a:ea typeface="+mj-lt"/>
                <a:cs typeface="+mj-lt"/>
              </a:rPr>
              <a:t>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244624" y="63482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endParaRPr lang="en-US" err="1"/>
          </a:p>
        </p:txBody>
      </p:sp>
      <p:pic>
        <p:nvPicPr>
          <p:cNvPr id="3" name="Image 4">
            <a:extLst>
              <a:ext uri="{FF2B5EF4-FFF2-40B4-BE49-F238E27FC236}">
                <a16:creationId xmlns:a16="http://schemas.microsoft.com/office/drawing/2014/main" id="{219DB594-351C-4078-9FF9-100196373A6C}"/>
              </a:ext>
            </a:extLst>
          </p:cNvPr>
          <p:cNvPicPr>
            <a:picLocks noGrp="1" noChangeAspect="1"/>
          </p:cNvPicPr>
          <p:nvPr>
            <p:ph idx="1"/>
          </p:nvPr>
        </p:nvPicPr>
        <p:blipFill rotWithShape="1">
          <a:blip r:embed="rId2"/>
          <a:srcRect l="13333" t="3125" r="9359" b="11298"/>
          <a:stretch/>
        </p:blipFill>
        <p:spPr>
          <a:xfrm>
            <a:off x="2983349" y="2167074"/>
            <a:ext cx="6129731" cy="3638270"/>
          </a:xfrm>
        </p:spPr>
      </p:pic>
    </p:spTree>
    <p:extLst>
      <p:ext uri="{BB962C8B-B14F-4D97-AF65-F5344CB8AC3E}">
        <p14:creationId xmlns:p14="http://schemas.microsoft.com/office/powerpoint/2010/main" val="4249133626"/>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36C0E57DB2C94EA2F0B73DA6EDFC9E" ma:contentTypeVersion="8" ma:contentTypeDescription="Crée un document." ma:contentTypeScope="" ma:versionID="4dcf9e33a94027fbbecef9d724614c1f">
  <xsd:schema xmlns:xsd="http://www.w3.org/2001/XMLSchema" xmlns:xs="http://www.w3.org/2001/XMLSchema" xmlns:p="http://schemas.microsoft.com/office/2006/metadata/properties" xmlns:ns2="32c7b7d5-af73-4032-940e-5613f0da6548" targetNamespace="http://schemas.microsoft.com/office/2006/metadata/properties" ma:root="true" ma:fieldsID="762c4f8aa351e10453617594eb223dea" ns2:_="">
    <xsd:import namespace="32c7b7d5-af73-4032-940e-5613f0da65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7b7d5-af73-4032-940e-5613f0da6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6615F-F83F-4129-A5C3-F91F2A1CA7B9}">
  <ds:schemaRefs>
    <ds:schemaRef ds:uri="http://schemas.microsoft.com/sharepoint/v3/contenttype/forms"/>
  </ds:schemaRefs>
</ds:datastoreItem>
</file>

<file path=customXml/itemProps2.xml><?xml version="1.0" encoding="utf-8"?>
<ds:datastoreItem xmlns:ds="http://schemas.openxmlformats.org/officeDocument/2006/customXml" ds:itemID="{397D3123-1C08-41F2-94FF-A2FB7CD524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EFF78A-F524-4B43-8929-A7383EFB0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7b7d5-af73-4032-940e-5613f0da6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37</Slides>
  <Notes>0</Notes>
  <HiddenSlides>0</HiddenSlide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BlobVTI</vt:lpstr>
      <vt:lpstr>Réponses au questionnaire culture à l'école</vt:lpstr>
      <vt:lpstr>Pourquoi sonder les écoles ?</vt:lpstr>
      <vt:lpstr>La méthode :</vt:lpstr>
      <vt:lpstr>1. Dans quelle école de l’entité travaillez-vous ?</vt:lpstr>
      <vt:lpstr>2. Quelle est votre fonction ?</vt:lpstr>
      <vt:lpstr>3. De quel(s) niveau(x) d’élèves avez-vous la responsabilité éducative ?</vt:lpstr>
      <vt:lpstr>4. Dans quel type d'enseignement travaillez-vous ?</vt:lpstr>
      <vt:lpstr>5. Quelle est la fréquence des activités culturelles proposées dans votre établissement ?</vt:lpstr>
      <vt:lpstr>6. À quel moment dans l’année définissez-vous vos projets et sorties culturelles ?</vt:lpstr>
      <vt:lpstr>7. Est-ce vous qui choisissez personnellement  les activités culturelles à l’attention de vos élèves  ou cela se décide en concertation ?</vt:lpstr>
      <vt:lpstr>8. Sur quels critères choisissez-vous  les activités culturelles ?</vt:lpstr>
      <vt:lpstr>9. Comment vous tenez-vous au courant  de l'offre culturelle pour les écoles?</vt:lpstr>
      <vt:lpstr>10 (1). Préférez-vous sortir de votre école  pour assister aux spectacles ou que les spectacles se déplacent dans vos locaux ?</vt:lpstr>
      <vt:lpstr>10 (2). Pouvez-vous nous dire pourquoi ?</vt:lpstr>
      <vt:lpstr>11. Connaissez-vous le Centre culturel d’Enghien ?</vt:lpstr>
      <vt:lpstr>12. Avez-vous déjà participé une activité culturelle organisée par le Centre culturel d'Enghien ?</vt:lpstr>
      <vt:lpstr>13. Si vous n'avez pas participé à des activités  du Centre culturel, pourquoi?</vt:lpstr>
      <vt:lpstr>14. À quelles activités du Centre culturel  avez-vous déjà participé ?</vt:lpstr>
      <vt:lpstr>15. Avez-vous été satisfait des activités  auxquelles vous avez participé ?</vt:lpstr>
      <vt:lpstr>16. Pouvez-vous nous expliquer pourquoi ?</vt:lpstr>
      <vt:lpstr>17. Saviez-vous que le Centre culturel peut vous aider dans la conception et parfois dans la réalisation de vos projets éducatifs à dimension culturelle et artistique ?</vt:lpstr>
      <vt:lpstr>18. Connaissez-vous les aides suivantes qui peuvent vous aider à financer et/ou réaliser un projet ?</vt:lpstr>
      <vt:lpstr>19. Êtes-vous au courant des différents appels à projets au niveau éducatif, culturel et/ou artistique  lancés par la Fédération Wallonie-Bruxelles ?</vt:lpstr>
      <vt:lpstr>20. Avez-vous été informé(e)s sur l'existence du PECA (Parcours d’Éducation culturelle et artistique) ? </vt:lpstr>
      <vt:lpstr>21 Si OUI, est-ce que cela va influencer à l’avenir la façon d’appréhender votre métier d’enseignant ? </vt:lpstr>
      <vt:lpstr>22. À l'avenir, souhaitez-vous recevoir les informations qui concernent nos activités, les appels à projets,  ou autres activités ou initiatives intéressantes  pour vos élèves ? Et si oui, par quel canal ? </vt:lpstr>
      <vt:lpstr>Analyse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380</cp:revision>
  <dcterms:created xsi:type="dcterms:W3CDTF">2021-04-27T08:46:22Z</dcterms:created>
  <dcterms:modified xsi:type="dcterms:W3CDTF">2021-05-20T11:12:53Z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0x010100AF36C0E57DB2C94EA2F0B73DA6EDFC9E</vt:lpwstr>
  </property>
</Properties>
</file>